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84B"/>
    <a:srgbClr val="460853"/>
    <a:srgbClr val="450752"/>
    <a:srgbClr val="3B0E51"/>
    <a:srgbClr val="470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3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4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4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A5489-AE88-413D-B4E4-32AD69D9B8A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91D25A-C200-4DD0-87DF-731F7F592BF7}">
      <dgm:prSet/>
      <dgm:spPr/>
      <dgm:t>
        <a:bodyPr/>
        <a:lstStyle/>
        <a:p>
          <a:pPr>
            <a:defRPr b="1"/>
          </a:pPr>
          <a:r>
            <a:rPr lang="en-US"/>
            <a:t>1.What is the </a:t>
          </a:r>
          <a:r>
            <a:rPr lang="en-US" i="1"/>
            <a:t>pwd</a:t>
          </a:r>
          <a:r>
            <a:rPr lang="en-US"/>
            <a:t> command an acronym for? What about the </a:t>
          </a:r>
          <a:r>
            <a:rPr lang="en-US" i="1"/>
            <a:t>cd</a:t>
          </a:r>
          <a:r>
            <a:rPr lang="en-US"/>
            <a:t> command?</a:t>
          </a:r>
        </a:p>
      </dgm:t>
    </dgm:pt>
    <dgm:pt modelId="{B8D256B8-7282-4660-B58C-848159431965}" type="parTrans" cxnId="{A3A604D2-D33B-41FE-B570-C054EE1C70E0}">
      <dgm:prSet/>
      <dgm:spPr/>
      <dgm:t>
        <a:bodyPr/>
        <a:lstStyle/>
        <a:p>
          <a:endParaRPr lang="en-US"/>
        </a:p>
      </dgm:t>
    </dgm:pt>
    <dgm:pt modelId="{FDB87E48-E396-42BD-8467-E8E7A0022EB6}" type="sibTrans" cxnId="{A3A604D2-D33B-41FE-B570-C054EE1C70E0}">
      <dgm:prSet/>
      <dgm:spPr/>
      <dgm:t>
        <a:bodyPr/>
        <a:lstStyle/>
        <a:p>
          <a:endParaRPr lang="en-US"/>
        </a:p>
      </dgm:t>
    </dgm:pt>
    <dgm:pt modelId="{0F1979CA-B2A6-4C82-B9CF-2A615DF0ADBD}">
      <dgm:prSet/>
      <dgm:spPr/>
      <dgm:t>
        <a:bodyPr/>
        <a:lstStyle/>
        <a:p>
          <a:r>
            <a:rPr lang="en-US"/>
            <a:t>pwd=Print Working Directory- shows current directory path</a:t>
          </a:r>
        </a:p>
      </dgm:t>
    </dgm:pt>
    <dgm:pt modelId="{22AB3631-522C-492E-9232-661D64A6F8EF}" type="parTrans" cxnId="{E16A7AEE-CA79-4A11-B4B7-CEA9A3B20815}">
      <dgm:prSet/>
      <dgm:spPr/>
      <dgm:t>
        <a:bodyPr/>
        <a:lstStyle/>
        <a:p>
          <a:endParaRPr lang="en-US"/>
        </a:p>
      </dgm:t>
    </dgm:pt>
    <dgm:pt modelId="{F6979BB9-4FFD-429D-9DA6-FCFECFDCDE8C}" type="sibTrans" cxnId="{E16A7AEE-CA79-4A11-B4B7-CEA9A3B20815}">
      <dgm:prSet/>
      <dgm:spPr/>
      <dgm:t>
        <a:bodyPr/>
        <a:lstStyle/>
        <a:p>
          <a:endParaRPr lang="en-US"/>
        </a:p>
      </dgm:t>
    </dgm:pt>
    <dgm:pt modelId="{5D009A7E-C5DB-4469-B5CB-0A3F0A1F80A8}">
      <dgm:prSet/>
      <dgm:spPr/>
      <dgm:t>
        <a:bodyPr/>
        <a:lstStyle/>
        <a:p>
          <a:r>
            <a:rPr lang="en-US"/>
            <a:t>cd=change directory-change to directory that you specify</a:t>
          </a:r>
        </a:p>
      </dgm:t>
    </dgm:pt>
    <dgm:pt modelId="{3099629D-CD60-45F8-994D-BC1C50F6419C}" type="parTrans" cxnId="{F957F4F7-F5C9-411B-99CC-2513D534FAF7}">
      <dgm:prSet/>
      <dgm:spPr/>
      <dgm:t>
        <a:bodyPr/>
        <a:lstStyle/>
        <a:p>
          <a:endParaRPr lang="en-US"/>
        </a:p>
      </dgm:t>
    </dgm:pt>
    <dgm:pt modelId="{313DE6D9-90DE-4D1B-B9C2-64AEF11A7AC3}" type="sibTrans" cxnId="{F957F4F7-F5C9-411B-99CC-2513D534FAF7}">
      <dgm:prSet/>
      <dgm:spPr/>
      <dgm:t>
        <a:bodyPr/>
        <a:lstStyle/>
        <a:p>
          <a:endParaRPr lang="en-US"/>
        </a:p>
      </dgm:t>
    </dgm:pt>
    <dgm:pt modelId="{27006491-E6BF-4024-804E-C5A4DBFDCDEF}">
      <dgm:prSet/>
      <dgm:spPr/>
      <dgm:t>
        <a:bodyPr/>
        <a:lstStyle/>
        <a:p>
          <a:pPr>
            <a:defRPr b="1"/>
          </a:pPr>
          <a:r>
            <a:rPr lang="en-US"/>
            <a:t>2. Explain the differences between a relative path and an absolute/full path in Linux?</a:t>
          </a:r>
        </a:p>
      </dgm:t>
    </dgm:pt>
    <dgm:pt modelId="{CF62D82F-CA20-453D-9F5C-2D1BE2CEE372}" type="parTrans" cxnId="{101D1142-0CEA-4BD9-A187-9985ABEC1E7A}">
      <dgm:prSet/>
      <dgm:spPr/>
      <dgm:t>
        <a:bodyPr/>
        <a:lstStyle/>
        <a:p>
          <a:endParaRPr lang="en-US"/>
        </a:p>
      </dgm:t>
    </dgm:pt>
    <dgm:pt modelId="{0841316C-854D-485C-A292-7CF7B5F8DFED}" type="sibTrans" cxnId="{101D1142-0CEA-4BD9-A187-9985ABEC1E7A}">
      <dgm:prSet/>
      <dgm:spPr/>
      <dgm:t>
        <a:bodyPr/>
        <a:lstStyle/>
        <a:p>
          <a:endParaRPr lang="en-US"/>
        </a:p>
      </dgm:t>
    </dgm:pt>
    <dgm:pt modelId="{61E6F1CE-0E97-4B15-B12F-11A0ABB5DE70}">
      <dgm:prSet/>
      <dgm:spPr/>
      <dgm:t>
        <a:bodyPr/>
        <a:lstStyle/>
        <a:p>
          <a:r>
            <a:rPr lang="en-US"/>
            <a:t>Absolute path – path starting from the very top of the filysystem, which is the root .. /</a:t>
          </a:r>
        </a:p>
      </dgm:t>
    </dgm:pt>
    <dgm:pt modelId="{1A77AFAF-157E-4B9A-982B-00279718F11D}" type="parTrans" cxnId="{6CC081B5-B874-4E1E-8793-A19836B5EBBC}">
      <dgm:prSet/>
      <dgm:spPr/>
      <dgm:t>
        <a:bodyPr/>
        <a:lstStyle/>
        <a:p>
          <a:endParaRPr lang="en-US"/>
        </a:p>
      </dgm:t>
    </dgm:pt>
    <dgm:pt modelId="{06DC273F-FD93-454E-9338-4C6B7A552D13}" type="sibTrans" cxnId="{6CC081B5-B874-4E1E-8793-A19836B5EBBC}">
      <dgm:prSet/>
      <dgm:spPr/>
      <dgm:t>
        <a:bodyPr/>
        <a:lstStyle/>
        <a:p>
          <a:endParaRPr lang="en-US"/>
        </a:p>
      </dgm:t>
    </dgm:pt>
    <dgm:pt modelId="{5C728EDF-55EA-490D-95EA-1CF8A81D9F52}">
      <dgm:prSet/>
      <dgm:spPr/>
      <dgm:t>
        <a:bodyPr/>
        <a:lstStyle/>
        <a:p>
          <a:r>
            <a:rPr lang="en-US"/>
            <a:t>Relative path – path based on your current location</a:t>
          </a:r>
        </a:p>
      </dgm:t>
    </dgm:pt>
    <dgm:pt modelId="{CEE19A15-18B2-4A1F-B758-9FE9BDFAFCB9}" type="parTrans" cxnId="{2F9DD055-0E32-4AA5-8FBE-31B6293FEF2D}">
      <dgm:prSet/>
      <dgm:spPr/>
      <dgm:t>
        <a:bodyPr/>
        <a:lstStyle/>
        <a:p>
          <a:endParaRPr lang="en-US"/>
        </a:p>
      </dgm:t>
    </dgm:pt>
    <dgm:pt modelId="{D302DF98-EF7F-4A79-8B8E-2214C648F908}" type="sibTrans" cxnId="{2F9DD055-0E32-4AA5-8FBE-31B6293FEF2D}">
      <dgm:prSet/>
      <dgm:spPr/>
      <dgm:t>
        <a:bodyPr/>
        <a:lstStyle/>
        <a:p>
          <a:endParaRPr lang="en-US"/>
        </a:p>
      </dgm:t>
    </dgm:pt>
    <dgm:pt modelId="{970D5FCF-19DB-43A9-AC12-A6A109AFCDBB}" type="pres">
      <dgm:prSet presAssocID="{F89A5489-AE88-413D-B4E4-32AD69D9B8AC}" presName="root" presStyleCnt="0">
        <dgm:presLayoutVars>
          <dgm:dir/>
          <dgm:resizeHandles val="exact"/>
        </dgm:presLayoutVars>
      </dgm:prSet>
      <dgm:spPr/>
    </dgm:pt>
    <dgm:pt modelId="{59485D1D-0171-432D-B8B3-E9380CCDA0FA}" type="pres">
      <dgm:prSet presAssocID="{DD91D25A-C200-4DD0-87DF-731F7F592BF7}" presName="compNode" presStyleCnt="0"/>
      <dgm:spPr/>
    </dgm:pt>
    <dgm:pt modelId="{EF2FE8C3-C348-495A-AB93-2C17609E2913}" type="pres">
      <dgm:prSet presAssocID="{DD91D25A-C200-4DD0-87DF-731F7F592BF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AA3F7623-3F2F-4C7D-942D-0F73E45BB608}" type="pres">
      <dgm:prSet presAssocID="{DD91D25A-C200-4DD0-87DF-731F7F592BF7}" presName="iconSpace" presStyleCnt="0"/>
      <dgm:spPr/>
    </dgm:pt>
    <dgm:pt modelId="{7C7ACFA4-F2B9-4F4F-B782-0D8060124586}" type="pres">
      <dgm:prSet presAssocID="{DD91D25A-C200-4DD0-87DF-731F7F592BF7}" presName="parTx" presStyleLbl="revTx" presStyleIdx="0" presStyleCnt="4">
        <dgm:presLayoutVars>
          <dgm:chMax val="0"/>
          <dgm:chPref val="0"/>
        </dgm:presLayoutVars>
      </dgm:prSet>
      <dgm:spPr/>
    </dgm:pt>
    <dgm:pt modelId="{28E0DDB9-729F-47B3-B289-EE07A0451E63}" type="pres">
      <dgm:prSet presAssocID="{DD91D25A-C200-4DD0-87DF-731F7F592BF7}" presName="txSpace" presStyleCnt="0"/>
      <dgm:spPr/>
    </dgm:pt>
    <dgm:pt modelId="{6DBD88E7-233B-4D99-B2B4-D6BB5777C2C5}" type="pres">
      <dgm:prSet presAssocID="{DD91D25A-C200-4DD0-87DF-731F7F592BF7}" presName="desTx" presStyleLbl="revTx" presStyleIdx="1" presStyleCnt="4">
        <dgm:presLayoutVars/>
      </dgm:prSet>
      <dgm:spPr/>
    </dgm:pt>
    <dgm:pt modelId="{B3787E9E-586A-4B63-AEE2-DCDA6B3FBC63}" type="pres">
      <dgm:prSet presAssocID="{FDB87E48-E396-42BD-8467-E8E7A0022EB6}" presName="sibTrans" presStyleCnt="0"/>
      <dgm:spPr/>
    </dgm:pt>
    <dgm:pt modelId="{37C36356-C652-4026-8C80-936DFBD065A1}" type="pres">
      <dgm:prSet presAssocID="{27006491-E6BF-4024-804E-C5A4DBFDCDEF}" presName="compNode" presStyleCnt="0"/>
      <dgm:spPr/>
    </dgm:pt>
    <dgm:pt modelId="{AEFED8C5-B811-443B-B9E2-A38DA01FD133}" type="pres">
      <dgm:prSet presAssocID="{27006491-E6BF-4024-804E-C5A4DBFDCD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CD635AD1-E7D7-48FF-A694-3FE292679F1A}" type="pres">
      <dgm:prSet presAssocID="{27006491-E6BF-4024-804E-C5A4DBFDCDEF}" presName="iconSpace" presStyleCnt="0"/>
      <dgm:spPr/>
    </dgm:pt>
    <dgm:pt modelId="{1B8B2CFF-B99B-4FBF-86C9-7DB6E8E7E9CE}" type="pres">
      <dgm:prSet presAssocID="{27006491-E6BF-4024-804E-C5A4DBFDCDEF}" presName="parTx" presStyleLbl="revTx" presStyleIdx="2" presStyleCnt="4">
        <dgm:presLayoutVars>
          <dgm:chMax val="0"/>
          <dgm:chPref val="0"/>
        </dgm:presLayoutVars>
      </dgm:prSet>
      <dgm:spPr/>
    </dgm:pt>
    <dgm:pt modelId="{9AEC3FB2-A25F-4E6B-8996-01AB615A1C98}" type="pres">
      <dgm:prSet presAssocID="{27006491-E6BF-4024-804E-C5A4DBFDCDEF}" presName="txSpace" presStyleCnt="0"/>
      <dgm:spPr/>
    </dgm:pt>
    <dgm:pt modelId="{BF3B7095-C435-4ACC-A7A0-5F44444EA726}" type="pres">
      <dgm:prSet presAssocID="{27006491-E6BF-4024-804E-C5A4DBFDCDEF}" presName="desTx" presStyleLbl="revTx" presStyleIdx="3" presStyleCnt="4">
        <dgm:presLayoutVars/>
      </dgm:prSet>
      <dgm:spPr/>
    </dgm:pt>
  </dgm:ptLst>
  <dgm:cxnLst>
    <dgm:cxn modelId="{4046F019-2FDF-495D-BFAA-3F762337F6A2}" type="presOf" srcId="{5C728EDF-55EA-490D-95EA-1CF8A81D9F52}" destId="{BF3B7095-C435-4ACC-A7A0-5F44444EA726}" srcOrd="0" destOrd="1" presId="urn:microsoft.com/office/officeart/2018/2/layout/IconLabelDescriptionList"/>
    <dgm:cxn modelId="{C2E2101A-C4D0-4847-83D1-BA298D73C099}" type="presOf" srcId="{61E6F1CE-0E97-4B15-B12F-11A0ABB5DE70}" destId="{BF3B7095-C435-4ACC-A7A0-5F44444EA726}" srcOrd="0" destOrd="0" presId="urn:microsoft.com/office/officeart/2018/2/layout/IconLabelDescriptionList"/>
    <dgm:cxn modelId="{C6734D2C-8857-4674-A8F6-5B5C6F6E2BFF}" type="presOf" srcId="{27006491-E6BF-4024-804E-C5A4DBFDCDEF}" destId="{1B8B2CFF-B99B-4FBF-86C9-7DB6E8E7E9CE}" srcOrd="0" destOrd="0" presId="urn:microsoft.com/office/officeart/2018/2/layout/IconLabelDescriptionList"/>
    <dgm:cxn modelId="{A2575E3B-1697-4D4E-8353-B07D73E185C1}" type="presOf" srcId="{F89A5489-AE88-413D-B4E4-32AD69D9B8AC}" destId="{970D5FCF-19DB-43A9-AC12-A6A109AFCDBB}" srcOrd="0" destOrd="0" presId="urn:microsoft.com/office/officeart/2018/2/layout/IconLabelDescriptionList"/>
    <dgm:cxn modelId="{101D1142-0CEA-4BD9-A187-9985ABEC1E7A}" srcId="{F89A5489-AE88-413D-B4E4-32AD69D9B8AC}" destId="{27006491-E6BF-4024-804E-C5A4DBFDCDEF}" srcOrd="1" destOrd="0" parTransId="{CF62D82F-CA20-453D-9F5C-2D1BE2CEE372}" sibTransId="{0841316C-854D-485C-A292-7CF7B5F8DFED}"/>
    <dgm:cxn modelId="{2F9DD055-0E32-4AA5-8FBE-31B6293FEF2D}" srcId="{27006491-E6BF-4024-804E-C5A4DBFDCDEF}" destId="{5C728EDF-55EA-490D-95EA-1CF8A81D9F52}" srcOrd="1" destOrd="0" parTransId="{CEE19A15-18B2-4A1F-B758-9FE9BDFAFCB9}" sibTransId="{D302DF98-EF7F-4A79-8B8E-2214C648F908}"/>
    <dgm:cxn modelId="{D6612FAB-A10C-4170-85ED-CB966B18C109}" type="presOf" srcId="{0F1979CA-B2A6-4C82-B9CF-2A615DF0ADBD}" destId="{6DBD88E7-233B-4D99-B2B4-D6BB5777C2C5}" srcOrd="0" destOrd="0" presId="urn:microsoft.com/office/officeart/2018/2/layout/IconLabelDescriptionList"/>
    <dgm:cxn modelId="{6CC081B5-B874-4E1E-8793-A19836B5EBBC}" srcId="{27006491-E6BF-4024-804E-C5A4DBFDCDEF}" destId="{61E6F1CE-0E97-4B15-B12F-11A0ABB5DE70}" srcOrd="0" destOrd="0" parTransId="{1A77AFAF-157E-4B9A-982B-00279718F11D}" sibTransId="{06DC273F-FD93-454E-9338-4C6B7A552D13}"/>
    <dgm:cxn modelId="{E80296B8-8359-464D-AA89-459753C82F13}" type="presOf" srcId="{5D009A7E-C5DB-4469-B5CB-0A3F0A1F80A8}" destId="{6DBD88E7-233B-4D99-B2B4-D6BB5777C2C5}" srcOrd="0" destOrd="1" presId="urn:microsoft.com/office/officeart/2018/2/layout/IconLabelDescriptionList"/>
    <dgm:cxn modelId="{A3A604D2-D33B-41FE-B570-C054EE1C70E0}" srcId="{F89A5489-AE88-413D-B4E4-32AD69D9B8AC}" destId="{DD91D25A-C200-4DD0-87DF-731F7F592BF7}" srcOrd="0" destOrd="0" parTransId="{B8D256B8-7282-4660-B58C-848159431965}" sibTransId="{FDB87E48-E396-42BD-8467-E8E7A0022EB6}"/>
    <dgm:cxn modelId="{11803DD5-173A-4B6C-8403-11350B1F7A03}" type="presOf" srcId="{DD91D25A-C200-4DD0-87DF-731F7F592BF7}" destId="{7C7ACFA4-F2B9-4F4F-B782-0D8060124586}" srcOrd="0" destOrd="0" presId="urn:microsoft.com/office/officeart/2018/2/layout/IconLabelDescriptionList"/>
    <dgm:cxn modelId="{E16A7AEE-CA79-4A11-B4B7-CEA9A3B20815}" srcId="{DD91D25A-C200-4DD0-87DF-731F7F592BF7}" destId="{0F1979CA-B2A6-4C82-B9CF-2A615DF0ADBD}" srcOrd="0" destOrd="0" parTransId="{22AB3631-522C-492E-9232-661D64A6F8EF}" sibTransId="{F6979BB9-4FFD-429D-9DA6-FCFECFDCDE8C}"/>
    <dgm:cxn modelId="{F957F4F7-F5C9-411B-99CC-2513D534FAF7}" srcId="{DD91D25A-C200-4DD0-87DF-731F7F592BF7}" destId="{5D009A7E-C5DB-4469-B5CB-0A3F0A1F80A8}" srcOrd="1" destOrd="0" parTransId="{3099629D-CD60-45F8-994D-BC1C50F6419C}" sibTransId="{313DE6D9-90DE-4D1B-B9C2-64AEF11A7AC3}"/>
    <dgm:cxn modelId="{7C48DE6B-B75D-4580-B614-37E98586506D}" type="presParOf" srcId="{970D5FCF-19DB-43A9-AC12-A6A109AFCDBB}" destId="{59485D1D-0171-432D-B8B3-E9380CCDA0FA}" srcOrd="0" destOrd="0" presId="urn:microsoft.com/office/officeart/2018/2/layout/IconLabelDescriptionList"/>
    <dgm:cxn modelId="{B24E62CE-9096-4DCC-A129-21F27D769D0A}" type="presParOf" srcId="{59485D1D-0171-432D-B8B3-E9380CCDA0FA}" destId="{EF2FE8C3-C348-495A-AB93-2C17609E2913}" srcOrd="0" destOrd="0" presId="urn:microsoft.com/office/officeart/2018/2/layout/IconLabelDescriptionList"/>
    <dgm:cxn modelId="{500E4FB1-041B-4C3F-A67F-7A64D7A6989D}" type="presParOf" srcId="{59485D1D-0171-432D-B8B3-E9380CCDA0FA}" destId="{AA3F7623-3F2F-4C7D-942D-0F73E45BB608}" srcOrd="1" destOrd="0" presId="urn:microsoft.com/office/officeart/2018/2/layout/IconLabelDescriptionList"/>
    <dgm:cxn modelId="{0D9B2428-4B40-4CF2-BF7B-F4B391ED793C}" type="presParOf" srcId="{59485D1D-0171-432D-B8B3-E9380CCDA0FA}" destId="{7C7ACFA4-F2B9-4F4F-B782-0D8060124586}" srcOrd="2" destOrd="0" presId="urn:microsoft.com/office/officeart/2018/2/layout/IconLabelDescriptionList"/>
    <dgm:cxn modelId="{03220CA8-AE60-43EE-94E4-154A8C324B9A}" type="presParOf" srcId="{59485D1D-0171-432D-B8B3-E9380CCDA0FA}" destId="{28E0DDB9-729F-47B3-B289-EE07A0451E63}" srcOrd="3" destOrd="0" presId="urn:microsoft.com/office/officeart/2018/2/layout/IconLabelDescriptionList"/>
    <dgm:cxn modelId="{DEFFC803-FACE-4959-8D6B-A54F3A09790C}" type="presParOf" srcId="{59485D1D-0171-432D-B8B3-E9380CCDA0FA}" destId="{6DBD88E7-233B-4D99-B2B4-D6BB5777C2C5}" srcOrd="4" destOrd="0" presId="urn:microsoft.com/office/officeart/2018/2/layout/IconLabelDescriptionList"/>
    <dgm:cxn modelId="{116CEA3A-AD75-4FFA-8602-6DEE83A0834C}" type="presParOf" srcId="{970D5FCF-19DB-43A9-AC12-A6A109AFCDBB}" destId="{B3787E9E-586A-4B63-AEE2-DCDA6B3FBC63}" srcOrd="1" destOrd="0" presId="urn:microsoft.com/office/officeart/2018/2/layout/IconLabelDescriptionList"/>
    <dgm:cxn modelId="{BB7E6834-58ED-4028-BDD0-91BF1348CA89}" type="presParOf" srcId="{970D5FCF-19DB-43A9-AC12-A6A109AFCDBB}" destId="{37C36356-C652-4026-8C80-936DFBD065A1}" srcOrd="2" destOrd="0" presId="urn:microsoft.com/office/officeart/2018/2/layout/IconLabelDescriptionList"/>
    <dgm:cxn modelId="{AE6BDDF8-E235-435F-BEE2-101396F7793C}" type="presParOf" srcId="{37C36356-C652-4026-8C80-936DFBD065A1}" destId="{AEFED8C5-B811-443B-B9E2-A38DA01FD133}" srcOrd="0" destOrd="0" presId="urn:microsoft.com/office/officeart/2018/2/layout/IconLabelDescriptionList"/>
    <dgm:cxn modelId="{701E918A-5A14-4A41-B64F-BA97E4454216}" type="presParOf" srcId="{37C36356-C652-4026-8C80-936DFBD065A1}" destId="{CD635AD1-E7D7-48FF-A694-3FE292679F1A}" srcOrd="1" destOrd="0" presId="urn:microsoft.com/office/officeart/2018/2/layout/IconLabelDescriptionList"/>
    <dgm:cxn modelId="{D76855E0-A20E-432B-902B-68998DBEA37B}" type="presParOf" srcId="{37C36356-C652-4026-8C80-936DFBD065A1}" destId="{1B8B2CFF-B99B-4FBF-86C9-7DB6E8E7E9CE}" srcOrd="2" destOrd="0" presId="urn:microsoft.com/office/officeart/2018/2/layout/IconLabelDescriptionList"/>
    <dgm:cxn modelId="{97B6BD25-59BA-4464-8492-5ECE9B9C5C2A}" type="presParOf" srcId="{37C36356-C652-4026-8C80-936DFBD065A1}" destId="{9AEC3FB2-A25F-4E6B-8996-01AB615A1C98}" srcOrd="3" destOrd="0" presId="urn:microsoft.com/office/officeart/2018/2/layout/IconLabelDescriptionList"/>
    <dgm:cxn modelId="{7A8062DB-40C3-4AC3-A440-B95DC7050386}" type="presParOf" srcId="{37C36356-C652-4026-8C80-936DFBD065A1}" destId="{BF3B7095-C435-4ACC-A7A0-5F44444EA72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F86A1-6153-4331-AAA9-48B943F0CCB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CD36AAA-B921-4B1F-9852-7FA059DDC75D}">
      <dgm:prSet/>
      <dgm:spPr/>
      <dgm:t>
        <a:bodyPr/>
        <a:lstStyle/>
        <a:p>
          <a:r>
            <a:rPr lang="en-US" dirty="0"/>
            <a:t>Which DHCP message is shown in the output of the </a:t>
          </a:r>
          <a:r>
            <a:rPr lang="en-US" b="1" dirty="0"/>
            <a:t>sudo </a:t>
          </a:r>
          <a:r>
            <a:rPr lang="en-US" b="1" dirty="0" err="1"/>
            <a:t>dhclient</a:t>
          </a:r>
          <a:r>
            <a:rPr lang="en-US" b="1" dirty="0"/>
            <a:t> –v –r eth0</a:t>
          </a:r>
          <a:r>
            <a:rPr lang="en-US" dirty="0"/>
            <a:t> command?</a:t>
          </a:r>
        </a:p>
      </dgm:t>
    </dgm:pt>
    <dgm:pt modelId="{491372D0-ABB3-406F-9E14-E948F3DC9584}" type="parTrans" cxnId="{599A7D6F-82F4-4932-A425-BED9A15142C0}">
      <dgm:prSet/>
      <dgm:spPr/>
      <dgm:t>
        <a:bodyPr/>
        <a:lstStyle/>
        <a:p>
          <a:endParaRPr lang="en-US"/>
        </a:p>
      </dgm:t>
    </dgm:pt>
    <dgm:pt modelId="{9396389A-B7CA-4DE1-BD75-A44EA0C5BC29}" type="sibTrans" cxnId="{599A7D6F-82F4-4932-A425-BED9A15142C0}">
      <dgm:prSet/>
      <dgm:spPr/>
      <dgm:t>
        <a:bodyPr/>
        <a:lstStyle/>
        <a:p>
          <a:endParaRPr lang="en-US"/>
        </a:p>
      </dgm:t>
    </dgm:pt>
    <dgm:pt modelId="{F67BE5F8-D75C-4F99-8525-DB40EBEF34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DHCPRELEASE</a:t>
          </a:r>
        </a:p>
      </dgm:t>
    </dgm:pt>
    <dgm:pt modelId="{C3C67F95-1B5E-4EF6-95CB-588B3A8D7188}" type="parTrans" cxnId="{94D61DA1-C519-4C1B-BE34-47C613BCC909}">
      <dgm:prSet/>
      <dgm:spPr/>
      <dgm:t>
        <a:bodyPr/>
        <a:lstStyle/>
        <a:p>
          <a:endParaRPr lang="en-US"/>
        </a:p>
      </dgm:t>
    </dgm:pt>
    <dgm:pt modelId="{8AEDA725-55C1-4636-AE7F-4F34262E53D5}" type="sibTrans" cxnId="{94D61DA1-C519-4C1B-BE34-47C613BCC909}">
      <dgm:prSet/>
      <dgm:spPr/>
      <dgm:t>
        <a:bodyPr/>
        <a:lstStyle/>
        <a:p>
          <a:endParaRPr lang="en-US"/>
        </a:p>
      </dgm:t>
    </dgm:pt>
    <dgm:pt modelId="{DE6937D4-F4F1-4BC3-9AAC-D066B539A3AB}">
      <dgm:prSet/>
      <dgm:spPr/>
      <dgm:t>
        <a:bodyPr/>
        <a:lstStyle/>
        <a:p>
          <a:r>
            <a:rPr lang="en-US" dirty="0"/>
            <a:t>2. Which four DHCP messages are shown in the output of the </a:t>
          </a:r>
          <a:r>
            <a:rPr lang="en-US" b="1" dirty="0"/>
            <a:t>sudo </a:t>
          </a:r>
          <a:r>
            <a:rPr lang="en-US" b="1" dirty="0" err="1"/>
            <a:t>dhclient</a:t>
          </a:r>
          <a:r>
            <a:rPr lang="en-US" b="1" dirty="0"/>
            <a:t> –v eth0 </a:t>
          </a:r>
          <a:r>
            <a:rPr lang="en-US" dirty="0"/>
            <a:t>command?</a:t>
          </a:r>
        </a:p>
      </dgm:t>
    </dgm:pt>
    <dgm:pt modelId="{F0BD9CD7-ACF5-4396-8BB9-69173AECBC1C}" type="parTrans" cxnId="{955A8476-8748-4893-BE40-56CC2211F6AB}">
      <dgm:prSet/>
      <dgm:spPr/>
      <dgm:t>
        <a:bodyPr/>
        <a:lstStyle/>
        <a:p>
          <a:endParaRPr lang="en-US"/>
        </a:p>
      </dgm:t>
    </dgm:pt>
    <dgm:pt modelId="{7C4C01F8-9B33-46BD-9493-3A14BC45861C}" type="sibTrans" cxnId="{955A8476-8748-4893-BE40-56CC2211F6AB}">
      <dgm:prSet/>
      <dgm:spPr/>
      <dgm:t>
        <a:bodyPr/>
        <a:lstStyle/>
        <a:p>
          <a:endParaRPr lang="en-US"/>
        </a:p>
      </dgm:t>
    </dgm:pt>
    <dgm:pt modelId="{0018E42E-6ECC-4FCC-824A-66EB14D494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DHCPDISCOVER</a:t>
          </a:r>
        </a:p>
      </dgm:t>
    </dgm:pt>
    <dgm:pt modelId="{422C8929-6D4C-4BE5-AEEC-A1B2745A7315}" type="parTrans" cxnId="{D15EBA0C-568A-4608-8FD9-80171E045E03}">
      <dgm:prSet/>
      <dgm:spPr/>
      <dgm:t>
        <a:bodyPr/>
        <a:lstStyle/>
        <a:p>
          <a:endParaRPr lang="en-US"/>
        </a:p>
      </dgm:t>
    </dgm:pt>
    <dgm:pt modelId="{D6E08224-AFBF-4B7B-8073-48B829C74488}" type="sibTrans" cxnId="{D15EBA0C-568A-4608-8FD9-80171E045E03}">
      <dgm:prSet/>
      <dgm:spPr/>
      <dgm:t>
        <a:bodyPr/>
        <a:lstStyle/>
        <a:p>
          <a:endParaRPr lang="en-US"/>
        </a:p>
      </dgm:t>
    </dgm:pt>
    <dgm:pt modelId="{57136823-C104-4D22-914F-953F55B0C5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DHCPOFFER</a:t>
          </a:r>
        </a:p>
      </dgm:t>
    </dgm:pt>
    <dgm:pt modelId="{78DFCAAC-A2E2-4180-BDC3-5799C03F0304}" type="parTrans" cxnId="{9CB41A4A-6CAD-4DC3-ACDC-183F46EE3874}">
      <dgm:prSet/>
      <dgm:spPr/>
      <dgm:t>
        <a:bodyPr/>
        <a:lstStyle/>
        <a:p>
          <a:endParaRPr lang="en-US"/>
        </a:p>
      </dgm:t>
    </dgm:pt>
    <dgm:pt modelId="{EA5A0CFF-433F-42C6-87B6-7F1A7FB8937A}" type="sibTrans" cxnId="{9CB41A4A-6CAD-4DC3-ACDC-183F46EE3874}">
      <dgm:prSet/>
      <dgm:spPr/>
      <dgm:t>
        <a:bodyPr/>
        <a:lstStyle/>
        <a:p>
          <a:endParaRPr lang="en-US"/>
        </a:p>
      </dgm:t>
    </dgm:pt>
    <dgm:pt modelId="{1DA440A0-3E3D-456F-B950-4F8EC3AB5B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DHCPREQUEST</a:t>
          </a:r>
        </a:p>
      </dgm:t>
    </dgm:pt>
    <dgm:pt modelId="{A87B4770-A35D-4B09-8C7A-7EEC02387CCE}" type="parTrans" cxnId="{2EAE5056-7773-493F-8D46-C2EA492530BB}">
      <dgm:prSet/>
      <dgm:spPr/>
      <dgm:t>
        <a:bodyPr/>
        <a:lstStyle/>
        <a:p>
          <a:endParaRPr lang="en-US"/>
        </a:p>
      </dgm:t>
    </dgm:pt>
    <dgm:pt modelId="{28886125-91DB-449F-A512-706F80DC9DE7}" type="sibTrans" cxnId="{2EAE5056-7773-493F-8D46-C2EA492530BB}">
      <dgm:prSet/>
      <dgm:spPr/>
      <dgm:t>
        <a:bodyPr/>
        <a:lstStyle/>
        <a:p>
          <a:endParaRPr lang="en-US"/>
        </a:p>
      </dgm:t>
    </dgm:pt>
    <dgm:pt modelId="{9FBFDF2E-CD85-4B1D-9DB8-CF2572852C55}" type="pres">
      <dgm:prSet presAssocID="{59AF86A1-6153-4331-AAA9-48B943F0CC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D8FD0A-55BD-4115-8D50-B5772A534587}" type="pres">
      <dgm:prSet presAssocID="{3CD36AAA-B921-4B1F-9852-7FA059DDC75D}" presName="hierRoot1" presStyleCnt="0">
        <dgm:presLayoutVars>
          <dgm:hierBranch val="init"/>
        </dgm:presLayoutVars>
      </dgm:prSet>
      <dgm:spPr/>
    </dgm:pt>
    <dgm:pt modelId="{58121948-564F-496C-800B-E06D4BF3D468}" type="pres">
      <dgm:prSet presAssocID="{3CD36AAA-B921-4B1F-9852-7FA059DDC75D}" presName="rootComposite1" presStyleCnt="0"/>
      <dgm:spPr/>
    </dgm:pt>
    <dgm:pt modelId="{B7E42DAB-F340-42AA-86E8-FC9BE47870CA}" type="pres">
      <dgm:prSet presAssocID="{3CD36AAA-B921-4B1F-9852-7FA059DDC75D}" presName="rootText1" presStyleLbl="node0" presStyleIdx="0" presStyleCnt="2">
        <dgm:presLayoutVars>
          <dgm:chPref val="3"/>
        </dgm:presLayoutVars>
      </dgm:prSet>
      <dgm:spPr/>
    </dgm:pt>
    <dgm:pt modelId="{FBEA3521-21AB-4328-9773-8EC9DBB2F708}" type="pres">
      <dgm:prSet presAssocID="{3CD36AAA-B921-4B1F-9852-7FA059DDC75D}" presName="rootConnector1" presStyleLbl="node1" presStyleIdx="0" presStyleCnt="0"/>
      <dgm:spPr/>
    </dgm:pt>
    <dgm:pt modelId="{5A2B9766-CF48-4564-87FB-DB6F8AECE8FD}" type="pres">
      <dgm:prSet presAssocID="{3CD36AAA-B921-4B1F-9852-7FA059DDC75D}" presName="hierChild2" presStyleCnt="0"/>
      <dgm:spPr/>
    </dgm:pt>
    <dgm:pt modelId="{5ADC8C62-F23E-42AB-8FBB-B6A05ABA1503}" type="pres">
      <dgm:prSet presAssocID="{C3C67F95-1B5E-4EF6-95CB-588B3A8D7188}" presName="Name64" presStyleLbl="parChTrans1D2" presStyleIdx="0" presStyleCnt="4"/>
      <dgm:spPr/>
    </dgm:pt>
    <dgm:pt modelId="{FCFF0D11-7252-4CA3-9532-984452EF997F}" type="pres">
      <dgm:prSet presAssocID="{F67BE5F8-D75C-4F99-8525-DB40EBEF34D8}" presName="hierRoot2" presStyleCnt="0">
        <dgm:presLayoutVars>
          <dgm:hierBranch val="init"/>
        </dgm:presLayoutVars>
      </dgm:prSet>
      <dgm:spPr/>
    </dgm:pt>
    <dgm:pt modelId="{D6A02D46-59EF-460A-AABB-68270942F53B}" type="pres">
      <dgm:prSet presAssocID="{F67BE5F8-D75C-4F99-8525-DB40EBEF34D8}" presName="rootComposite" presStyleCnt="0"/>
      <dgm:spPr/>
    </dgm:pt>
    <dgm:pt modelId="{CDD48197-BE78-4B34-A874-780196FD2C99}" type="pres">
      <dgm:prSet presAssocID="{F67BE5F8-D75C-4F99-8525-DB40EBEF34D8}" presName="rootText" presStyleLbl="node2" presStyleIdx="0" presStyleCnt="4">
        <dgm:presLayoutVars>
          <dgm:chPref val="3"/>
        </dgm:presLayoutVars>
      </dgm:prSet>
      <dgm:spPr/>
    </dgm:pt>
    <dgm:pt modelId="{A75343D3-6E60-41D9-A07A-6BBCDA3E8D40}" type="pres">
      <dgm:prSet presAssocID="{F67BE5F8-D75C-4F99-8525-DB40EBEF34D8}" presName="rootConnector" presStyleLbl="node2" presStyleIdx="0" presStyleCnt="4"/>
      <dgm:spPr/>
    </dgm:pt>
    <dgm:pt modelId="{CF991ADD-0975-414D-8AAA-CAAEE7A00A22}" type="pres">
      <dgm:prSet presAssocID="{F67BE5F8-D75C-4F99-8525-DB40EBEF34D8}" presName="hierChild4" presStyleCnt="0"/>
      <dgm:spPr/>
    </dgm:pt>
    <dgm:pt modelId="{71CCFB52-D474-457A-86B3-DA49182BC574}" type="pres">
      <dgm:prSet presAssocID="{F67BE5F8-D75C-4F99-8525-DB40EBEF34D8}" presName="hierChild5" presStyleCnt="0"/>
      <dgm:spPr/>
    </dgm:pt>
    <dgm:pt modelId="{32EA822B-1F94-4707-B25F-C6A1490D86A6}" type="pres">
      <dgm:prSet presAssocID="{3CD36AAA-B921-4B1F-9852-7FA059DDC75D}" presName="hierChild3" presStyleCnt="0"/>
      <dgm:spPr/>
    </dgm:pt>
    <dgm:pt modelId="{200199BA-47D7-4612-BD69-B7E5857F5416}" type="pres">
      <dgm:prSet presAssocID="{DE6937D4-F4F1-4BC3-9AAC-D066B539A3AB}" presName="hierRoot1" presStyleCnt="0">
        <dgm:presLayoutVars>
          <dgm:hierBranch val="init"/>
        </dgm:presLayoutVars>
      </dgm:prSet>
      <dgm:spPr/>
    </dgm:pt>
    <dgm:pt modelId="{A16DEF98-E7B9-4C83-9BBA-6B63E3B03D9B}" type="pres">
      <dgm:prSet presAssocID="{DE6937D4-F4F1-4BC3-9AAC-D066B539A3AB}" presName="rootComposite1" presStyleCnt="0"/>
      <dgm:spPr/>
    </dgm:pt>
    <dgm:pt modelId="{FE36AB13-BB2D-4A29-813E-25D2251B2F1B}" type="pres">
      <dgm:prSet presAssocID="{DE6937D4-F4F1-4BC3-9AAC-D066B539A3AB}" presName="rootText1" presStyleLbl="node0" presStyleIdx="1" presStyleCnt="2">
        <dgm:presLayoutVars>
          <dgm:chPref val="3"/>
        </dgm:presLayoutVars>
      </dgm:prSet>
      <dgm:spPr/>
    </dgm:pt>
    <dgm:pt modelId="{465C3D72-6D8D-40BC-8532-15BACEAA9FC2}" type="pres">
      <dgm:prSet presAssocID="{DE6937D4-F4F1-4BC3-9AAC-D066B539A3AB}" presName="rootConnector1" presStyleLbl="node1" presStyleIdx="0" presStyleCnt="0"/>
      <dgm:spPr/>
    </dgm:pt>
    <dgm:pt modelId="{A341F941-A8D0-4C5A-A411-D6C68C3BAEBF}" type="pres">
      <dgm:prSet presAssocID="{DE6937D4-F4F1-4BC3-9AAC-D066B539A3AB}" presName="hierChild2" presStyleCnt="0"/>
      <dgm:spPr/>
    </dgm:pt>
    <dgm:pt modelId="{5C7E8FE6-9DA6-4834-81A8-5976938E2415}" type="pres">
      <dgm:prSet presAssocID="{422C8929-6D4C-4BE5-AEEC-A1B2745A7315}" presName="Name64" presStyleLbl="parChTrans1D2" presStyleIdx="1" presStyleCnt="4"/>
      <dgm:spPr/>
    </dgm:pt>
    <dgm:pt modelId="{2E49BD17-7903-4B09-9BE4-6B821E5CC61C}" type="pres">
      <dgm:prSet presAssocID="{0018E42E-6ECC-4FCC-824A-66EB14D49453}" presName="hierRoot2" presStyleCnt="0">
        <dgm:presLayoutVars>
          <dgm:hierBranch val="init"/>
        </dgm:presLayoutVars>
      </dgm:prSet>
      <dgm:spPr/>
    </dgm:pt>
    <dgm:pt modelId="{742051AD-57B6-4B8B-A7DB-A298D9CB3173}" type="pres">
      <dgm:prSet presAssocID="{0018E42E-6ECC-4FCC-824A-66EB14D49453}" presName="rootComposite" presStyleCnt="0"/>
      <dgm:spPr/>
    </dgm:pt>
    <dgm:pt modelId="{03900E80-F4B0-46D8-8D08-57D86393070C}" type="pres">
      <dgm:prSet presAssocID="{0018E42E-6ECC-4FCC-824A-66EB14D49453}" presName="rootText" presStyleLbl="node2" presStyleIdx="1" presStyleCnt="4">
        <dgm:presLayoutVars>
          <dgm:chPref val="3"/>
        </dgm:presLayoutVars>
      </dgm:prSet>
      <dgm:spPr/>
    </dgm:pt>
    <dgm:pt modelId="{6DF4EA29-C181-4F54-BA80-2514EFF246B7}" type="pres">
      <dgm:prSet presAssocID="{0018E42E-6ECC-4FCC-824A-66EB14D49453}" presName="rootConnector" presStyleLbl="node2" presStyleIdx="1" presStyleCnt="4"/>
      <dgm:spPr/>
    </dgm:pt>
    <dgm:pt modelId="{0A093710-1748-4858-B35B-57DEBF099E99}" type="pres">
      <dgm:prSet presAssocID="{0018E42E-6ECC-4FCC-824A-66EB14D49453}" presName="hierChild4" presStyleCnt="0"/>
      <dgm:spPr/>
    </dgm:pt>
    <dgm:pt modelId="{961200C1-AA41-4FA7-9490-9A6D8982AF84}" type="pres">
      <dgm:prSet presAssocID="{0018E42E-6ECC-4FCC-824A-66EB14D49453}" presName="hierChild5" presStyleCnt="0"/>
      <dgm:spPr/>
    </dgm:pt>
    <dgm:pt modelId="{33575629-2705-4B2A-803D-92D2DB3C3DDE}" type="pres">
      <dgm:prSet presAssocID="{78DFCAAC-A2E2-4180-BDC3-5799C03F0304}" presName="Name64" presStyleLbl="parChTrans1D2" presStyleIdx="2" presStyleCnt="4"/>
      <dgm:spPr/>
    </dgm:pt>
    <dgm:pt modelId="{1EA3F1BC-6DA9-485B-8CD4-5B6B37B3F4D6}" type="pres">
      <dgm:prSet presAssocID="{57136823-C104-4D22-914F-953F55B0C51F}" presName="hierRoot2" presStyleCnt="0">
        <dgm:presLayoutVars>
          <dgm:hierBranch val="init"/>
        </dgm:presLayoutVars>
      </dgm:prSet>
      <dgm:spPr/>
    </dgm:pt>
    <dgm:pt modelId="{4C963B2B-A0F0-4143-9873-492FD21446E2}" type="pres">
      <dgm:prSet presAssocID="{57136823-C104-4D22-914F-953F55B0C51F}" presName="rootComposite" presStyleCnt="0"/>
      <dgm:spPr/>
    </dgm:pt>
    <dgm:pt modelId="{58418F56-8CE7-47D0-8C80-B1C19E7E210C}" type="pres">
      <dgm:prSet presAssocID="{57136823-C104-4D22-914F-953F55B0C51F}" presName="rootText" presStyleLbl="node2" presStyleIdx="2" presStyleCnt="4">
        <dgm:presLayoutVars>
          <dgm:chPref val="3"/>
        </dgm:presLayoutVars>
      </dgm:prSet>
      <dgm:spPr/>
    </dgm:pt>
    <dgm:pt modelId="{447F63AE-A61A-4FC1-B419-9454703BB021}" type="pres">
      <dgm:prSet presAssocID="{57136823-C104-4D22-914F-953F55B0C51F}" presName="rootConnector" presStyleLbl="node2" presStyleIdx="2" presStyleCnt="4"/>
      <dgm:spPr/>
    </dgm:pt>
    <dgm:pt modelId="{12D23CFC-E73E-4B66-80F3-E52833353529}" type="pres">
      <dgm:prSet presAssocID="{57136823-C104-4D22-914F-953F55B0C51F}" presName="hierChild4" presStyleCnt="0"/>
      <dgm:spPr/>
    </dgm:pt>
    <dgm:pt modelId="{A6BD7351-52D4-4F7F-A039-7036DF8DA69F}" type="pres">
      <dgm:prSet presAssocID="{57136823-C104-4D22-914F-953F55B0C51F}" presName="hierChild5" presStyleCnt="0"/>
      <dgm:spPr/>
    </dgm:pt>
    <dgm:pt modelId="{57DBAE21-9F91-4808-BA33-C2F0D00CD855}" type="pres">
      <dgm:prSet presAssocID="{A87B4770-A35D-4B09-8C7A-7EEC02387CCE}" presName="Name64" presStyleLbl="parChTrans1D2" presStyleIdx="3" presStyleCnt="4"/>
      <dgm:spPr/>
    </dgm:pt>
    <dgm:pt modelId="{F2FE05B9-4393-44D0-A719-AD2BE74E3823}" type="pres">
      <dgm:prSet presAssocID="{1DA440A0-3E3D-456F-B950-4F8EC3AB5B9D}" presName="hierRoot2" presStyleCnt="0">
        <dgm:presLayoutVars>
          <dgm:hierBranch val="init"/>
        </dgm:presLayoutVars>
      </dgm:prSet>
      <dgm:spPr/>
    </dgm:pt>
    <dgm:pt modelId="{D8E4FF53-3039-4CD8-92C1-68F0D5615B95}" type="pres">
      <dgm:prSet presAssocID="{1DA440A0-3E3D-456F-B950-4F8EC3AB5B9D}" presName="rootComposite" presStyleCnt="0"/>
      <dgm:spPr/>
    </dgm:pt>
    <dgm:pt modelId="{6ABDD3D3-92A1-4F3D-9898-BD97A857E53B}" type="pres">
      <dgm:prSet presAssocID="{1DA440A0-3E3D-456F-B950-4F8EC3AB5B9D}" presName="rootText" presStyleLbl="node2" presStyleIdx="3" presStyleCnt="4">
        <dgm:presLayoutVars>
          <dgm:chPref val="3"/>
        </dgm:presLayoutVars>
      </dgm:prSet>
      <dgm:spPr/>
    </dgm:pt>
    <dgm:pt modelId="{422CD224-DBE4-4157-9301-4162A21D6A22}" type="pres">
      <dgm:prSet presAssocID="{1DA440A0-3E3D-456F-B950-4F8EC3AB5B9D}" presName="rootConnector" presStyleLbl="node2" presStyleIdx="3" presStyleCnt="4"/>
      <dgm:spPr/>
    </dgm:pt>
    <dgm:pt modelId="{3AFCCD83-A45A-4102-A931-9D8ECE797124}" type="pres">
      <dgm:prSet presAssocID="{1DA440A0-3E3D-456F-B950-4F8EC3AB5B9D}" presName="hierChild4" presStyleCnt="0"/>
      <dgm:spPr/>
    </dgm:pt>
    <dgm:pt modelId="{71408D5A-D88A-4D2D-950C-97BDC819049F}" type="pres">
      <dgm:prSet presAssocID="{1DA440A0-3E3D-456F-B950-4F8EC3AB5B9D}" presName="hierChild5" presStyleCnt="0"/>
      <dgm:spPr/>
    </dgm:pt>
    <dgm:pt modelId="{BD54F08A-2AEE-4896-876B-AE01790EF021}" type="pres">
      <dgm:prSet presAssocID="{DE6937D4-F4F1-4BC3-9AAC-D066B539A3AB}" presName="hierChild3" presStyleCnt="0"/>
      <dgm:spPr/>
    </dgm:pt>
  </dgm:ptLst>
  <dgm:cxnLst>
    <dgm:cxn modelId="{A4828B04-D140-4DE9-B403-6FF3042A80C5}" type="presOf" srcId="{3CD36AAA-B921-4B1F-9852-7FA059DDC75D}" destId="{B7E42DAB-F340-42AA-86E8-FC9BE47870CA}" srcOrd="0" destOrd="0" presId="urn:microsoft.com/office/officeart/2009/3/layout/HorizontalOrganizationChart"/>
    <dgm:cxn modelId="{278AB00A-992B-486A-ADCF-AB87F404391C}" type="presOf" srcId="{F67BE5F8-D75C-4F99-8525-DB40EBEF34D8}" destId="{CDD48197-BE78-4B34-A874-780196FD2C99}" srcOrd="0" destOrd="0" presId="urn:microsoft.com/office/officeart/2009/3/layout/HorizontalOrganizationChart"/>
    <dgm:cxn modelId="{DAD7970B-BD37-4DCC-A2A1-396B5326D826}" type="presOf" srcId="{C3C67F95-1B5E-4EF6-95CB-588B3A8D7188}" destId="{5ADC8C62-F23E-42AB-8FBB-B6A05ABA1503}" srcOrd="0" destOrd="0" presId="urn:microsoft.com/office/officeart/2009/3/layout/HorizontalOrganizationChart"/>
    <dgm:cxn modelId="{D15EBA0C-568A-4608-8FD9-80171E045E03}" srcId="{DE6937D4-F4F1-4BC3-9AAC-D066B539A3AB}" destId="{0018E42E-6ECC-4FCC-824A-66EB14D49453}" srcOrd="0" destOrd="0" parTransId="{422C8929-6D4C-4BE5-AEEC-A1B2745A7315}" sibTransId="{D6E08224-AFBF-4B7B-8073-48B829C74488}"/>
    <dgm:cxn modelId="{61AB6521-CEEE-4C63-97F8-EF95E7C4EC8B}" type="presOf" srcId="{3CD36AAA-B921-4B1F-9852-7FA059DDC75D}" destId="{FBEA3521-21AB-4328-9773-8EC9DBB2F708}" srcOrd="1" destOrd="0" presId="urn:microsoft.com/office/officeart/2009/3/layout/HorizontalOrganizationChart"/>
    <dgm:cxn modelId="{C2359121-8A29-4CE4-AEAE-B5DC86B915A8}" type="presOf" srcId="{78DFCAAC-A2E2-4180-BDC3-5799C03F0304}" destId="{33575629-2705-4B2A-803D-92D2DB3C3DDE}" srcOrd="0" destOrd="0" presId="urn:microsoft.com/office/officeart/2009/3/layout/HorizontalOrganizationChart"/>
    <dgm:cxn modelId="{D8B3AD34-BB63-4506-8F15-331BE94BB74D}" type="presOf" srcId="{DE6937D4-F4F1-4BC3-9AAC-D066B539A3AB}" destId="{465C3D72-6D8D-40BC-8532-15BACEAA9FC2}" srcOrd="1" destOrd="0" presId="urn:microsoft.com/office/officeart/2009/3/layout/HorizontalOrganizationChart"/>
    <dgm:cxn modelId="{DE0C753F-5413-43E4-8E36-36E4CCB368F3}" type="presOf" srcId="{1DA440A0-3E3D-456F-B950-4F8EC3AB5B9D}" destId="{422CD224-DBE4-4157-9301-4162A21D6A22}" srcOrd="1" destOrd="0" presId="urn:microsoft.com/office/officeart/2009/3/layout/HorizontalOrganizationChart"/>
    <dgm:cxn modelId="{9CB41A4A-6CAD-4DC3-ACDC-183F46EE3874}" srcId="{DE6937D4-F4F1-4BC3-9AAC-D066B539A3AB}" destId="{57136823-C104-4D22-914F-953F55B0C51F}" srcOrd="1" destOrd="0" parTransId="{78DFCAAC-A2E2-4180-BDC3-5799C03F0304}" sibTransId="{EA5A0CFF-433F-42C6-87B6-7F1A7FB8937A}"/>
    <dgm:cxn modelId="{B4FA816A-D249-4C57-B750-FE72A11B9AF5}" type="presOf" srcId="{DE6937D4-F4F1-4BC3-9AAC-D066B539A3AB}" destId="{FE36AB13-BB2D-4A29-813E-25D2251B2F1B}" srcOrd="0" destOrd="0" presId="urn:microsoft.com/office/officeart/2009/3/layout/HorizontalOrganizationChart"/>
    <dgm:cxn modelId="{599A7D6F-82F4-4932-A425-BED9A15142C0}" srcId="{59AF86A1-6153-4331-AAA9-48B943F0CCB1}" destId="{3CD36AAA-B921-4B1F-9852-7FA059DDC75D}" srcOrd="0" destOrd="0" parTransId="{491372D0-ABB3-406F-9E14-E948F3DC9584}" sibTransId="{9396389A-B7CA-4DE1-BD75-A44EA0C5BC29}"/>
    <dgm:cxn modelId="{D56C856F-6434-497C-8572-C84A6595D7D6}" type="presOf" srcId="{57136823-C104-4D22-914F-953F55B0C51F}" destId="{58418F56-8CE7-47D0-8C80-B1C19E7E210C}" srcOrd="0" destOrd="0" presId="urn:microsoft.com/office/officeart/2009/3/layout/HorizontalOrganizationChart"/>
    <dgm:cxn modelId="{A31EAE53-2860-466B-B8CD-E4D5527CE72D}" type="presOf" srcId="{0018E42E-6ECC-4FCC-824A-66EB14D49453}" destId="{03900E80-F4B0-46D8-8D08-57D86393070C}" srcOrd="0" destOrd="0" presId="urn:microsoft.com/office/officeart/2009/3/layout/HorizontalOrganizationChart"/>
    <dgm:cxn modelId="{2EAE5056-7773-493F-8D46-C2EA492530BB}" srcId="{DE6937D4-F4F1-4BC3-9AAC-D066B539A3AB}" destId="{1DA440A0-3E3D-456F-B950-4F8EC3AB5B9D}" srcOrd="2" destOrd="0" parTransId="{A87B4770-A35D-4B09-8C7A-7EEC02387CCE}" sibTransId="{28886125-91DB-449F-A512-706F80DC9DE7}"/>
    <dgm:cxn modelId="{955A8476-8748-4893-BE40-56CC2211F6AB}" srcId="{59AF86A1-6153-4331-AAA9-48B943F0CCB1}" destId="{DE6937D4-F4F1-4BC3-9AAC-D066B539A3AB}" srcOrd="1" destOrd="0" parTransId="{F0BD9CD7-ACF5-4396-8BB9-69173AECBC1C}" sibTransId="{7C4C01F8-9B33-46BD-9493-3A14BC45861C}"/>
    <dgm:cxn modelId="{68BB2778-FC1D-4B03-BCEB-DD3014E2B37B}" type="presOf" srcId="{57136823-C104-4D22-914F-953F55B0C51F}" destId="{447F63AE-A61A-4FC1-B419-9454703BB021}" srcOrd="1" destOrd="0" presId="urn:microsoft.com/office/officeart/2009/3/layout/HorizontalOrganizationChart"/>
    <dgm:cxn modelId="{5E3B057C-F63F-4C24-960F-36B4E8DEB2FC}" type="presOf" srcId="{A87B4770-A35D-4B09-8C7A-7EEC02387CCE}" destId="{57DBAE21-9F91-4808-BA33-C2F0D00CD855}" srcOrd="0" destOrd="0" presId="urn:microsoft.com/office/officeart/2009/3/layout/HorizontalOrganizationChart"/>
    <dgm:cxn modelId="{CBBAD58C-4126-4DBC-909B-5CED142796EC}" type="presOf" srcId="{0018E42E-6ECC-4FCC-824A-66EB14D49453}" destId="{6DF4EA29-C181-4F54-BA80-2514EFF246B7}" srcOrd="1" destOrd="0" presId="urn:microsoft.com/office/officeart/2009/3/layout/HorizontalOrganizationChart"/>
    <dgm:cxn modelId="{50E6B792-7B3D-4766-8A9F-F52A1408984B}" type="presOf" srcId="{59AF86A1-6153-4331-AAA9-48B943F0CCB1}" destId="{9FBFDF2E-CD85-4B1D-9DB8-CF2572852C55}" srcOrd="0" destOrd="0" presId="urn:microsoft.com/office/officeart/2009/3/layout/HorizontalOrganizationChart"/>
    <dgm:cxn modelId="{94D61DA1-C519-4C1B-BE34-47C613BCC909}" srcId="{3CD36AAA-B921-4B1F-9852-7FA059DDC75D}" destId="{F67BE5F8-D75C-4F99-8525-DB40EBEF34D8}" srcOrd="0" destOrd="0" parTransId="{C3C67F95-1B5E-4EF6-95CB-588B3A8D7188}" sibTransId="{8AEDA725-55C1-4636-AE7F-4F34262E53D5}"/>
    <dgm:cxn modelId="{A4AFD5BC-2E2A-4E49-8C4B-65CFDE12695B}" type="presOf" srcId="{F67BE5F8-D75C-4F99-8525-DB40EBEF34D8}" destId="{A75343D3-6E60-41D9-A07A-6BBCDA3E8D40}" srcOrd="1" destOrd="0" presId="urn:microsoft.com/office/officeart/2009/3/layout/HorizontalOrganizationChart"/>
    <dgm:cxn modelId="{4095BDC7-E236-401F-9E53-B253F0220AA6}" type="presOf" srcId="{422C8929-6D4C-4BE5-AEEC-A1B2745A7315}" destId="{5C7E8FE6-9DA6-4834-81A8-5976938E2415}" srcOrd="0" destOrd="0" presId="urn:microsoft.com/office/officeart/2009/3/layout/HorizontalOrganizationChart"/>
    <dgm:cxn modelId="{F3856FC8-F67B-426C-B989-3DE95D924F6F}" type="presOf" srcId="{1DA440A0-3E3D-456F-B950-4F8EC3AB5B9D}" destId="{6ABDD3D3-92A1-4F3D-9898-BD97A857E53B}" srcOrd="0" destOrd="0" presId="urn:microsoft.com/office/officeart/2009/3/layout/HorizontalOrganizationChart"/>
    <dgm:cxn modelId="{BEEF8F43-B328-4AD8-936A-50092D4B2EA5}" type="presParOf" srcId="{9FBFDF2E-CD85-4B1D-9DB8-CF2572852C55}" destId="{2CD8FD0A-55BD-4115-8D50-B5772A534587}" srcOrd="0" destOrd="0" presId="urn:microsoft.com/office/officeart/2009/3/layout/HorizontalOrganizationChart"/>
    <dgm:cxn modelId="{ED435D36-C014-4501-B652-F02757914B69}" type="presParOf" srcId="{2CD8FD0A-55BD-4115-8D50-B5772A534587}" destId="{58121948-564F-496C-800B-E06D4BF3D468}" srcOrd="0" destOrd="0" presId="urn:microsoft.com/office/officeart/2009/3/layout/HorizontalOrganizationChart"/>
    <dgm:cxn modelId="{5560F42E-9DEA-473D-A9D0-7C10BD43D545}" type="presParOf" srcId="{58121948-564F-496C-800B-E06D4BF3D468}" destId="{B7E42DAB-F340-42AA-86E8-FC9BE47870CA}" srcOrd="0" destOrd="0" presId="urn:microsoft.com/office/officeart/2009/3/layout/HorizontalOrganizationChart"/>
    <dgm:cxn modelId="{0E122754-CA99-40CC-B5A5-D65258BDC8C2}" type="presParOf" srcId="{58121948-564F-496C-800B-E06D4BF3D468}" destId="{FBEA3521-21AB-4328-9773-8EC9DBB2F708}" srcOrd="1" destOrd="0" presId="urn:microsoft.com/office/officeart/2009/3/layout/HorizontalOrganizationChart"/>
    <dgm:cxn modelId="{F48F8EAA-6470-4AA4-9DB7-9882D60B84EE}" type="presParOf" srcId="{2CD8FD0A-55BD-4115-8D50-B5772A534587}" destId="{5A2B9766-CF48-4564-87FB-DB6F8AECE8FD}" srcOrd="1" destOrd="0" presId="urn:microsoft.com/office/officeart/2009/3/layout/HorizontalOrganizationChart"/>
    <dgm:cxn modelId="{C74799D4-1794-4EE2-A476-79A2B70A781D}" type="presParOf" srcId="{5A2B9766-CF48-4564-87FB-DB6F8AECE8FD}" destId="{5ADC8C62-F23E-42AB-8FBB-B6A05ABA1503}" srcOrd="0" destOrd="0" presId="urn:microsoft.com/office/officeart/2009/3/layout/HorizontalOrganizationChart"/>
    <dgm:cxn modelId="{5FCF5749-2E4A-400A-847B-D0FA26F9A58E}" type="presParOf" srcId="{5A2B9766-CF48-4564-87FB-DB6F8AECE8FD}" destId="{FCFF0D11-7252-4CA3-9532-984452EF997F}" srcOrd="1" destOrd="0" presId="urn:microsoft.com/office/officeart/2009/3/layout/HorizontalOrganizationChart"/>
    <dgm:cxn modelId="{1FD62167-F11D-469D-A58A-BDF1720D05F6}" type="presParOf" srcId="{FCFF0D11-7252-4CA3-9532-984452EF997F}" destId="{D6A02D46-59EF-460A-AABB-68270942F53B}" srcOrd="0" destOrd="0" presId="urn:microsoft.com/office/officeart/2009/3/layout/HorizontalOrganizationChart"/>
    <dgm:cxn modelId="{6820E3AC-53F1-442C-951D-5CFD2C9A2FBC}" type="presParOf" srcId="{D6A02D46-59EF-460A-AABB-68270942F53B}" destId="{CDD48197-BE78-4B34-A874-780196FD2C99}" srcOrd="0" destOrd="0" presId="urn:microsoft.com/office/officeart/2009/3/layout/HorizontalOrganizationChart"/>
    <dgm:cxn modelId="{64E78BC2-963A-42BE-9AC3-C6A53C4931FD}" type="presParOf" srcId="{D6A02D46-59EF-460A-AABB-68270942F53B}" destId="{A75343D3-6E60-41D9-A07A-6BBCDA3E8D40}" srcOrd="1" destOrd="0" presId="urn:microsoft.com/office/officeart/2009/3/layout/HorizontalOrganizationChart"/>
    <dgm:cxn modelId="{016B6689-DC83-4F71-BE07-F03FA995A7D1}" type="presParOf" srcId="{FCFF0D11-7252-4CA3-9532-984452EF997F}" destId="{CF991ADD-0975-414D-8AAA-CAAEE7A00A22}" srcOrd="1" destOrd="0" presId="urn:microsoft.com/office/officeart/2009/3/layout/HorizontalOrganizationChart"/>
    <dgm:cxn modelId="{457629FC-E7C4-4C8B-AE32-7C9B618B23D9}" type="presParOf" srcId="{FCFF0D11-7252-4CA3-9532-984452EF997F}" destId="{71CCFB52-D474-457A-86B3-DA49182BC574}" srcOrd="2" destOrd="0" presId="urn:microsoft.com/office/officeart/2009/3/layout/HorizontalOrganizationChart"/>
    <dgm:cxn modelId="{C055BF0A-F16E-4D27-A4BA-A07650917EFD}" type="presParOf" srcId="{2CD8FD0A-55BD-4115-8D50-B5772A534587}" destId="{32EA822B-1F94-4707-B25F-C6A1490D86A6}" srcOrd="2" destOrd="0" presId="urn:microsoft.com/office/officeart/2009/3/layout/HorizontalOrganizationChart"/>
    <dgm:cxn modelId="{78FCAE7B-5732-40E3-BDF0-F94EB0F9AABA}" type="presParOf" srcId="{9FBFDF2E-CD85-4B1D-9DB8-CF2572852C55}" destId="{200199BA-47D7-4612-BD69-B7E5857F5416}" srcOrd="1" destOrd="0" presId="urn:microsoft.com/office/officeart/2009/3/layout/HorizontalOrganizationChart"/>
    <dgm:cxn modelId="{A8730A42-FAE5-4F04-8AA3-2332B49ACC45}" type="presParOf" srcId="{200199BA-47D7-4612-BD69-B7E5857F5416}" destId="{A16DEF98-E7B9-4C83-9BBA-6B63E3B03D9B}" srcOrd="0" destOrd="0" presId="urn:microsoft.com/office/officeart/2009/3/layout/HorizontalOrganizationChart"/>
    <dgm:cxn modelId="{283D1337-3129-4E8E-827F-E24CC5D085E7}" type="presParOf" srcId="{A16DEF98-E7B9-4C83-9BBA-6B63E3B03D9B}" destId="{FE36AB13-BB2D-4A29-813E-25D2251B2F1B}" srcOrd="0" destOrd="0" presId="urn:microsoft.com/office/officeart/2009/3/layout/HorizontalOrganizationChart"/>
    <dgm:cxn modelId="{FDF5C73D-9899-45A0-A393-2EEF0BD30BCF}" type="presParOf" srcId="{A16DEF98-E7B9-4C83-9BBA-6B63E3B03D9B}" destId="{465C3D72-6D8D-40BC-8532-15BACEAA9FC2}" srcOrd="1" destOrd="0" presId="urn:microsoft.com/office/officeart/2009/3/layout/HorizontalOrganizationChart"/>
    <dgm:cxn modelId="{A0B5A071-1EEA-4D5F-BD2A-39654D3C1C32}" type="presParOf" srcId="{200199BA-47D7-4612-BD69-B7E5857F5416}" destId="{A341F941-A8D0-4C5A-A411-D6C68C3BAEBF}" srcOrd="1" destOrd="0" presId="urn:microsoft.com/office/officeart/2009/3/layout/HorizontalOrganizationChart"/>
    <dgm:cxn modelId="{F317D04D-DE71-429C-BC04-DEF8D13FF540}" type="presParOf" srcId="{A341F941-A8D0-4C5A-A411-D6C68C3BAEBF}" destId="{5C7E8FE6-9DA6-4834-81A8-5976938E2415}" srcOrd="0" destOrd="0" presId="urn:microsoft.com/office/officeart/2009/3/layout/HorizontalOrganizationChart"/>
    <dgm:cxn modelId="{55B6B2FD-C4FC-42EF-BA5C-7C0C4A0DC0E5}" type="presParOf" srcId="{A341F941-A8D0-4C5A-A411-D6C68C3BAEBF}" destId="{2E49BD17-7903-4B09-9BE4-6B821E5CC61C}" srcOrd="1" destOrd="0" presId="urn:microsoft.com/office/officeart/2009/3/layout/HorizontalOrganizationChart"/>
    <dgm:cxn modelId="{4CC3F1F4-1FE6-40B8-85C0-F84773023324}" type="presParOf" srcId="{2E49BD17-7903-4B09-9BE4-6B821E5CC61C}" destId="{742051AD-57B6-4B8B-A7DB-A298D9CB3173}" srcOrd="0" destOrd="0" presId="urn:microsoft.com/office/officeart/2009/3/layout/HorizontalOrganizationChart"/>
    <dgm:cxn modelId="{6DC84203-3EDF-41E7-8300-585737DDD189}" type="presParOf" srcId="{742051AD-57B6-4B8B-A7DB-A298D9CB3173}" destId="{03900E80-F4B0-46D8-8D08-57D86393070C}" srcOrd="0" destOrd="0" presId="urn:microsoft.com/office/officeart/2009/3/layout/HorizontalOrganizationChart"/>
    <dgm:cxn modelId="{D3C63D97-1982-4A52-8D90-086ECF6CCF4F}" type="presParOf" srcId="{742051AD-57B6-4B8B-A7DB-A298D9CB3173}" destId="{6DF4EA29-C181-4F54-BA80-2514EFF246B7}" srcOrd="1" destOrd="0" presId="urn:microsoft.com/office/officeart/2009/3/layout/HorizontalOrganizationChart"/>
    <dgm:cxn modelId="{502790C4-17F9-44F7-86E9-58BCB53F841A}" type="presParOf" srcId="{2E49BD17-7903-4B09-9BE4-6B821E5CC61C}" destId="{0A093710-1748-4858-B35B-57DEBF099E99}" srcOrd="1" destOrd="0" presId="urn:microsoft.com/office/officeart/2009/3/layout/HorizontalOrganizationChart"/>
    <dgm:cxn modelId="{6FA5E67C-F544-4DA8-A30F-8219B341407C}" type="presParOf" srcId="{2E49BD17-7903-4B09-9BE4-6B821E5CC61C}" destId="{961200C1-AA41-4FA7-9490-9A6D8982AF84}" srcOrd="2" destOrd="0" presId="urn:microsoft.com/office/officeart/2009/3/layout/HorizontalOrganizationChart"/>
    <dgm:cxn modelId="{91DD5DF8-1F5B-4E6F-B8C8-91E5EA1879DA}" type="presParOf" srcId="{A341F941-A8D0-4C5A-A411-D6C68C3BAEBF}" destId="{33575629-2705-4B2A-803D-92D2DB3C3DDE}" srcOrd="2" destOrd="0" presId="urn:microsoft.com/office/officeart/2009/3/layout/HorizontalOrganizationChart"/>
    <dgm:cxn modelId="{05B2F365-D1A7-45E4-B2CB-7216ACF3943D}" type="presParOf" srcId="{A341F941-A8D0-4C5A-A411-D6C68C3BAEBF}" destId="{1EA3F1BC-6DA9-485B-8CD4-5B6B37B3F4D6}" srcOrd="3" destOrd="0" presId="urn:microsoft.com/office/officeart/2009/3/layout/HorizontalOrganizationChart"/>
    <dgm:cxn modelId="{677BCB9B-753F-4E9E-89CE-0AAEEB1504AA}" type="presParOf" srcId="{1EA3F1BC-6DA9-485B-8CD4-5B6B37B3F4D6}" destId="{4C963B2B-A0F0-4143-9873-492FD21446E2}" srcOrd="0" destOrd="0" presId="urn:microsoft.com/office/officeart/2009/3/layout/HorizontalOrganizationChart"/>
    <dgm:cxn modelId="{CC1A3A25-CE23-4E9A-80D1-EA236AB7D8F5}" type="presParOf" srcId="{4C963B2B-A0F0-4143-9873-492FD21446E2}" destId="{58418F56-8CE7-47D0-8C80-B1C19E7E210C}" srcOrd="0" destOrd="0" presId="urn:microsoft.com/office/officeart/2009/3/layout/HorizontalOrganizationChart"/>
    <dgm:cxn modelId="{8A9BB411-2480-416B-A9B4-EC426D846E20}" type="presParOf" srcId="{4C963B2B-A0F0-4143-9873-492FD21446E2}" destId="{447F63AE-A61A-4FC1-B419-9454703BB021}" srcOrd="1" destOrd="0" presId="urn:microsoft.com/office/officeart/2009/3/layout/HorizontalOrganizationChart"/>
    <dgm:cxn modelId="{97121904-3F3E-46C2-AB4C-BE9208A93147}" type="presParOf" srcId="{1EA3F1BC-6DA9-485B-8CD4-5B6B37B3F4D6}" destId="{12D23CFC-E73E-4B66-80F3-E52833353529}" srcOrd="1" destOrd="0" presId="urn:microsoft.com/office/officeart/2009/3/layout/HorizontalOrganizationChart"/>
    <dgm:cxn modelId="{6EB5B760-70F3-4B84-B6CE-DD960BC8408A}" type="presParOf" srcId="{1EA3F1BC-6DA9-485B-8CD4-5B6B37B3F4D6}" destId="{A6BD7351-52D4-4F7F-A039-7036DF8DA69F}" srcOrd="2" destOrd="0" presId="urn:microsoft.com/office/officeart/2009/3/layout/HorizontalOrganizationChart"/>
    <dgm:cxn modelId="{2F091609-C734-4D85-ADF1-9CE1446B4C0B}" type="presParOf" srcId="{A341F941-A8D0-4C5A-A411-D6C68C3BAEBF}" destId="{57DBAE21-9F91-4808-BA33-C2F0D00CD855}" srcOrd="4" destOrd="0" presId="urn:microsoft.com/office/officeart/2009/3/layout/HorizontalOrganizationChart"/>
    <dgm:cxn modelId="{2BE25FB7-424C-4532-AFEB-EB0BAA23B7AB}" type="presParOf" srcId="{A341F941-A8D0-4C5A-A411-D6C68C3BAEBF}" destId="{F2FE05B9-4393-44D0-A719-AD2BE74E3823}" srcOrd="5" destOrd="0" presId="urn:microsoft.com/office/officeart/2009/3/layout/HorizontalOrganizationChart"/>
    <dgm:cxn modelId="{DDC36CF0-B097-4709-8C3E-40C0E4E71825}" type="presParOf" srcId="{F2FE05B9-4393-44D0-A719-AD2BE74E3823}" destId="{D8E4FF53-3039-4CD8-92C1-68F0D5615B95}" srcOrd="0" destOrd="0" presId="urn:microsoft.com/office/officeart/2009/3/layout/HorizontalOrganizationChart"/>
    <dgm:cxn modelId="{95CEAEAA-C005-4B82-B4E7-4A3850B4F0B5}" type="presParOf" srcId="{D8E4FF53-3039-4CD8-92C1-68F0D5615B95}" destId="{6ABDD3D3-92A1-4F3D-9898-BD97A857E53B}" srcOrd="0" destOrd="0" presId="urn:microsoft.com/office/officeart/2009/3/layout/HorizontalOrganizationChart"/>
    <dgm:cxn modelId="{AE85566D-4E4D-497D-946F-6990BDB5F184}" type="presParOf" srcId="{D8E4FF53-3039-4CD8-92C1-68F0D5615B95}" destId="{422CD224-DBE4-4157-9301-4162A21D6A22}" srcOrd="1" destOrd="0" presId="urn:microsoft.com/office/officeart/2009/3/layout/HorizontalOrganizationChart"/>
    <dgm:cxn modelId="{DE0ABF41-6083-4AA6-BF59-455CAD4AC225}" type="presParOf" srcId="{F2FE05B9-4393-44D0-A719-AD2BE74E3823}" destId="{3AFCCD83-A45A-4102-A931-9D8ECE797124}" srcOrd="1" destOrd="0" presId="urn:microsoft.com/office/officeart/2009/3/layout/HorizontalOrganizationChart"/>
    <dgm:cxn modelId="{4089C632-EC28-482B-BF89-9FFDBB8B6CD7}" type="presParOf" srcId="{F2FE05B9-4393-44D0-A719-AD2BE74E3823}" destId="{71408D5A-D88A-4D2D-950C-97BDC819049F}" srcOrd="2" destOrd="0" presId="urn:microsoft.com/office/officeart/2009/3/layout/HorizontalOrganizationChart"/>
    <dgm:cxn modelId="{315B6CDD-9530-4C85-A9FB-8982238327B5}" type="presParOf" srcId="{200199BA-47D7-4612-BD69-B7E5857F5416}" destId="{BD54F08A-2AEE-4896-876B-AE01790EF02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C8979-631A-4E29-B9A7-FA5C9E448D2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037B88-54FB-4935-82AF-4E9885FE0D7F}">
      <dgm:prSet/>
      <dgm:spPr/>
      <dgm:t>
        <a:bodyPr/>
        <a:lstStyle/>
        <a:p>
          <a:r>
            <a:rPr lang="en-US"/>
            <a:t>1. What is the default action of the </a:t>
          </a:r>
          <a:r>
            <a:rPr lang="en-US" i="1"/>
            <a:t>15 SIGTERM </a:t>
          </a:r>
          <a:r>
            <a:rPr lang="en-US"/>
            <a:t>kill signal?</a:t>
          </a:r>
        </a:p>
      </dgm:t>
    </dgm:pt>
    <dgm:pt modelId="{E4B26F63-933D-479B-9104-0CE12C04B69E}" type="parTrans" cxnId="{7A6F516C-3896-46EF-ADD9-7495424FC5A2}">
      <dgm:prSet/>
      <dgm:spPr/>
      <dgm:t>
        <a:bodyPr/>
        <a:lstStyle/>
        <a:p>
          <a:endParaRPr lang="en-US"/>
        </a:p>
      </dgm:t>
    </dgm:pt>
    <dgm:pt modelId="{8F90BEBA-40B8-49F0-8B8E-F0CDDEE86106}" type="sibTrans" cxnId="{7A6F516C-3896-46EF-ADD9-7495424FC5A2}">
      <dgm:prSet/>
      <dgm:spPr/>
      <dgm:t>
        <a:bodyPr/>
        <a:lstStyle/>
        <a:p>
          <a:endParaRPr lang="en-US"/>
        </a:p>
      </dgm:t>
    </dgm:pt>
    <dgm:pt modelId="{113BA65C-BD3B-4A71-8795-98E9285846DB}">
      <dgm:prSet/>
      <dgm:spPr/>
      <dgm:t>
        <a:bodyPr/>
        <a:lstStyle/>
        <a:p>
          <a:r>
            <a:rPr lang="en-US"/>
            <a:t>Kill the highlighted process</a:t>
          </a:r>
        </a:p>
      </dgm:t>
    </dgm:pt>
    <dgm:pt modelId="{F566C98D-95C0-4DE3-BA10-2805282E8612}" type="parTrans" cxnId="{5853048B-66ED-458E-9623-BFF7DED39317}">
      <dgm:prSet/>
      <dgm:spPr/>
      <dgm:t>
        <a:bodyPr/>
        <a:lstStyle/>
        <a:p>
          <a:endParaRPr lang="en-US"/>
        </a:p>
      </dgm:t>
    </dgm:pt>
    <dgm:pt modelId="{B7246159-2296-408A-B695-956168BE8378}" type="sibTrans" cxnId="{5853048B-66ED-458E-9623-BFF7DED39317}">
      <dgm:prSet/>
      <dgm:spPr/>
      <dgm:t>
        <a:bodyPr/>
        <a:lstStyle/>
        <a:p>
          <a:endParaRPr lang="en-US"/>
        </a:p>
      </dgm:t>
    </dgm:pt>
    <dgm:pt modelId="{59C60AFE-0B35-49C7-AC05-42A731094967}">
      <dgm:prSet/>
      <dgm:spPr/>
      <dgm:t>
        <a:bodyPr/>
        <a:lstStyle/>
        <a:p>
          <a:r>
            <a:rPr lang="en-US"/>
            <a:t>2. In the System Monitor window, click on </a:t>
          </a:r>
          <a:r>
            <a:rPr lang="en-US" i="1"/>
            <a:t>% CPU </a:t>
          </a:r>
          <a:r>
            <a:rPr lang="en-US"/>
            <a:t>to sort the processes by CPU load. Which process shows the highest percentage of CPU usage?</a:t>
          </a:r>
        </a:p>
      </dgm:t>
    </dgm:pt>
    <dgm:pt modelId="{AA7AE141-59D5-433C-8737-45012CD34935}" type="parTrans" cxnId="{FBA9A9CA-CAA0-4104-9AF5-8E3EF1C31A3F}">
      <dgm:prSet/>
      <dgm:spPr/>
      <dgm:t>
        <a:bodyPr/>
        <a:lstStyle/>
        <a:p>
          <a:endParaRPr lang="en-US"/>
        </a:p>
      </dgm:t>
    </dgm:pt>
    <dgm:pt modelId="{95E9525D-75BF-42B5-A0C6-078DD7B598A1}" type="sibTrans" cxnId="{FBA9A9CA-CAA0-4104-9AF5-8E3EF1C31A3F}">
      <dgm:prSet/>
      <dgm:spPr/>
      <dgm:t>
        <a:bodyPr/>
        <a:lstStyle/>
        <a:p>
          <a:endParaRPr lang="en-US"/>
        </a:p>
      </dgm:t>
    </dgm:pt>
    <dgm:pt modelId="{A92958CF-E5D0-4B97-BCE2-D69785C32599}">
      <dgm:prSet/>
      <dgm:spPr/>
      <dgm:t>
        <a:bodyPr/>
        <a:lstStyle/>
        <a:p>
          <a:r>
            <a:rPr lang="en-US"/>
            <a:t>gnome-shell (GUI)</a:t>
          </a:r>
        </a:p>
      </dgm:t>
    </dgm:pt>
    <dgm:pt modelId="{690007F9-858C-42A8-9BFB-CEE544D3AD59}" type="parTrans" cxnId="{3B45EA95-9019-4E6F-9925-186C65FE282C}">
      <dgm:prSet/>
      <dgm:spPr/>
      <dgm:t>
        <a:bodyPr/>
        <a:lstStyle/>
        <a:p>
          <a:endParaRPr lang="en-US"/>
        </a:p>
      </dgm:t>
    </dgm:pt>
    <dgm:pt modelId="{0D443141-2E39-43A1-9B98-C2B8C0CA29E2}" type="sibTrans" cxnId="{3B45EA95-9019-4E6F-9925-186C65FE282C}">
      <dgm:prSet/>
      <dgm:spPr/>
      <dgm:t>
        <a:bodyPr/>
        <a:lstStyle/>
        <a:p>
          <a:endParaRPr lang="en-US"/>
        </a:p>
      </dgm:t>
    </dgm:pt>
    <dgm:pt modelId="{5FFD5EAF-BAE4-478D-B5B7-6A60B96D1615}" type="pres">
      <dgm:prSet presAssocID="{F47C8979-631A-4E29-B9A7-FA5C9E448D2A}" presName="linear" presStyleCnt="0">
        <dgm:presLayoutVars>
          <dgm:animLvl val="lvl"/>
          <dgm:resizeHandles val="exact"/>
        </dgm:presLayoutVars>
      </dgm:prSet>
      <dgm:spPr/>
    </dgm:pt>
    <dgm:pt modelId="{00CAB4CF-667A-4798-B6ED-C75222F5B8ED}" type="pres">
      <dgm:prSet presAssocID="{84037B88-54FB-4935-82AF-4E9885FE0D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507D01-4BFD-42C0-BA81-BFDB87CE8196}" type="pres">
      <dgm:prSet presAssocID="{84037B88-54FB-4935-82AF-4E9885FE0D7F}" presName="childText" presStyleLbl="revTx" presStyleIdx="0" presStyleCnt="2">
        <dgm:presLayoutVars>
          <dgm:bulletEnabled val="1"/>
        </dgm:presLayoutVars>
      </dgm:prSet>
      <dgm:spPr/>
    </dgm:pt>
    <dgm:pt modelId="{0F6A4BD8-0C46-4667-B32F-22EA8B4EBF6F}" type="pres">
      <dgm:prSet presAssocID="{59C60AFE-0B35-49C7-AC05-42A73109496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AF6C6B-C8A5-454A-8712-AC910CDD5270}" type="pres">
      <dgm:prSet presAssocID="{59C60AFE-0B35-49C7-AC05-42A73109496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8AA805E-0EB2-463E-9904-61693FB69C24}" type="presOf" srcId="{84037B88-54FB-4935-82AF-4E9885FE0D7F}" destId="{00CAB4CF-667A-4798-B6ED-C75222F5B8ED}" srcOrd="0" destOrd="0" presId="urn:microsoft.com/office/officeart/2005/8/layout/vList2"/>
    <dgm:cxn modelId="{8BD0974A-0136-421E-BC04-689E2C4F6599}" type="presOf" srcId="{A92958CF-E5D0-4B97-BCE2-D69785C32599}" destId="{BEAF6C6B-C8A5-454A-8712-AC910CDD5270}" srcOrd="0" destOrd="0" presId="urn:microsoft.com/office/officeart/2005/8/layout/vList2"/>
    <dgm:cxn modelId="{7A6F516C-3896-46EF-ADD9-7495424FC5A2}" srcId="{F47C8979-631A-4E29-B9A7-FA5C9E448D2A}" destId="{84037B88-54FB-4935-82AF-4E9885FE0D7F}" srcOrd="0" destOrd="0" parTransId="{E4B26F63-933D-479B-9104-0CE12C04B69E}" sibTransId="{8F90BEBA-40B8-49F0-8B8E-F0CDDEE86106}"/>
    <dgm:cxn modelId="{5853048B-66ED-458E-9623-BFF7DED39317}" srcId="{84037B88-54FB-4935-82AF-4E9885FE0D7F}" destId="{113BA65C-BD3B-4A71-8795-98E9285846DB}" srcOrd="0" destOrd="0" parTransId="{F566C98D-95C0-4DE3-BA10-2805282E8612}" sibTransId="{B7246159-2296-408A-B695-956168BE8378}"/>
    <dgm:cxn modelId="{38972395-BC1E-4EB0-8A48-284B3AD434A9}" type="presOf" srcId="{59C60AFE-0B35-49C7-AC05-42A731094967}" destId="{0F6A4BD8-0C46-4667-B32F-22EA8B4EBF6F}" srcOrd="0" destOrd="0" presId="urn:microsoft.com/office/officeart/2005/8/layout/vList2"/>
    <dgm:cxn modelId="{3B45EA95-9019-4E6F-9925-186C65FE282C}" srcId="{59C60AFE-0B35-49C7-AC05-42A731094967}" destId="{A92958CF-E5D0-4B97-BCE2-D69785C32599}" srcOrd="0" destOrd="0" parTransId="{690007F9-858C-42A8-9BFB-CEE544D3AD59}" sibTransId="{0D443141-2E39-43A1-9B98-C2B8C0CA29E2}"/>
    <dgm:cxn modelId="{DD8726AD-37DA-406B-B5EB-16D97627C4D5}" type="presOf" srcId="{113BA65C-BD3B-4A71-8795-98E9285846DB}" destId="{41507D01-4BFD-42C0-BA81-BFDB87CE8196}" srcOrd="0" destOrd="0" presId="urn:microsoft.com/office/officeart/2005/8/layout/vList2"/>
    <dgm:cxn modelId="{5AD352C2-2D59-40A5-AD7A-15E6048B6BFF}" type="presOf" srcId="{F47C8979-631A-4E29-B9A7-FA5C9E448D2A}" destId="{5FFD5EAF-BAE4-478D-B5B7-6A60B96D1615}" srcOrd="0" destOrd="0" presId="urn:microsoft.com/office/officeart/2005/8/layout/vList2"/>
    <dgm:cxn modelId="{FBA9A9CA-CAA0-4104-9AF5-8E3EF1C31A3F}" srcId="{F47C8979-631A-4E29-B9A7-FA5C9E448D2A}" destId="{59C60AFE-0B35-49C7-AC05-42A731094967}" srcOrd="1" destOrd="0" parTransId="{AA7AE141-59D5-433C-8737-45012CD34935}" sibTransId="{95E9525D-75BF-42B5-A0C6-078DD7B598A1}"/>
    <dgm:cxn modelId="{F9B69159-3217-4F8B-B2DE-58921432742A}" type="presParOf" srcId="{5FFD5EAF-BAE4-478D-B5B7-6A60B96D1615}" destId="{00CAB4CF-667A-4798-B6ED-C75222F5B8ED}" srcOrd="0" destOrd="0" presId="urn:microsoft.com/office/officeart/2005/8/layout/vList2"/>
    <dgm:cxn modelId="{C376860E-6A2C-4746-802D-281223E9D537}" type="presParOf" srcId="{5FFD5EAF-BAE4-478D-B5B7-6A60B96D1615}" destId="{41507D01-4BFD-42C0-BA81-BFDB87CE8196}" srcOrd="1" destOrd="0" presId="urn:microsoft.com/office/officeart/2005/8/layout/vList2"/>
    <dgm:cxn modelId="{68C31B3A-384B-4E76-A8F3-485E8BC03805}" type="presParOf" srcId="{5FFD5EAF-BAE4-478D-B5B7-6A60B96D1615}" destId="{0F6A4BD8-0C46-4667-B32F-22EA8B4EBF6F}" srcOrd="2" destOrd="0" presId="urn:microsoft.com/office/officeart/2005/8/layout/vList2"/>
    <dgm:cxn modelId="{581C6249-7D4C-4AC1-A20F-E431B553F045}" type="presParOf" srcId="{5FFD5EAF-BAE4-478D-B5B7-6A60B96D1615}" destId="{BEAF6C6B-C8A5-454A-8712-AC910CDD52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7240D0-6B90-4EEF-8348-CC9B546BBB1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566EB4-C366-4EBD-BB82-C2E1654271E5}">
      <dgm:prSet/>
      <dgm:spPr/>
      <dgm:t>
        <a:bodyPr/>
        <a:lstStyle/>
        <a:p>
          <a:r>
            <a:rPr lang="en-US">
              <a:latin typeface="+mn-lt"/>
            </a:rPr>
            <a:t>Issue the </a:t>
          </a:r>
          <a:r>
            <a:rPr lang="en-US" b="1">
              <a:latin typeface="+mn-lt"/>
            </a:rPr>
            <a:t>sudo  accton  on </a:t>
          </a:r>
          <a:r>
            <a:rPr lang="en-US">
              <a:latin typeface="+mn-lt"/>
            </a:rPr>
            <a:t>command to turn on GNC accounting. Run the </a:t>
          </a:r>
          <a:r>
            <a:rPr lang="en-US" b="1">
              <a:latin typeface="+mn-lt"/>
            </a:rPr>
            <a:t>sudo  updatedb </a:t>
          </a:r>
          <a:r>
            <a:rPr lang="en-US">
              <a:latin typeface="+mn-lt"/>
            </a:rPr>
            <a:t>command. Enter </a:t>
          </a:r>
          <a:r>
            <a:rPr lang="en-US" b="1">
              <a:latin typeface="+mn-lt"/>
            </a:rPr>
            <a:t>lastcomm  updatedb</a:t>
          </a:r>
          <a:r>
            <a:rPr lang="en-US">
              <a:latin typeface="+mn-lt"/>
            </a:rPr>
            <a:t> to check if the </a:t>
          </a:r>
          <a:r>
            <a:rPr lang="en-US" i="1">
              <a:latin typeface="+mn-lt"/>
            </a:rPr>
            <a:t>updatedb</a:t>
          </a:r>
          <a:r>
            <a:rPr lang="en-US">
              <a:latin typeface="+mn-lt"/>
            </a:rPr>
            <a:t> command was executed before. Remember to turn off GNC accounting (</a:t>
          </a:r>
          <a:r>
            <a:rPr lang="en-US" b="1">
              <a:latin typeface="+mn-lt"/>
            </a:rPr>
            <a:t>sudo  accton  off</a:t>
          </a:r>
          <a:r>
            <a:rPr lang="en-US">
              <a:latin typeface="+mn-lt"/>
            </a:rPr>
            <a:t>) after answering the questions.</a:t>
          </a:r>
        </a:p>
      </dgm:t>
    </dgm:pt>
    <dgm:pt modelId="{F023A114-65BE-488C-AE0F-9D6642371C77}" type="parTrans" cxnId="{6986E2FE-9D1B-45F8-9C8C-F4C601F42352}">
      <dgm:prSet/>
      <dgm:spPr/>
      <dgm:t>
        <a:bodyPr/>
        <a:lstStyle/>
        <a:p>
          <a:endParaRPr lang="en-US"/>
        </a:p>
      </dgm:t>
    </dgm:pt>
    <dgm:pt modelId="{B1B41233-4FB0-4075-B115-CCC693B5049F}" type="sibTrans" cxnId="{6986E2FE-9D1B-45F8-9C8C-F4C601F42352}">
      <dgm:prSet/>
      <dgm:spPr/>
      <dgm:t>
        <a:bodyPr/>
        <a:lstStyle/>
        <a:p>
          <a:endParaRPr lang="en-US"/>
        </a:p>
      </dgm:t>
    </dgm:pt>
    <dgm:pt modelId="{EBBB317A-E95D-4B27-AB1C-3A7D96BC02A8}">
      <dgm:prSet/>
      <dgm:spPr/>
      <dgm:t>
        <a:bodyPr/>
        <a:lstStyle/>
        <a:p>
          <a:r>
            <a:rPr lang="en-US"/>
            <a:t>1. What flag value is displayed in the output?</a:t>
          </a:r>
        </a:p>
      </dgm:t>
    </dgm:pt>
    <dgm:pt modelId="{41E6ABF1-D9A2-4D2E-86C7-B62CE2CA3EF8}" type="parTrans" cxnId="{1AB93CB3-F793-44CC-97CF-D8D196C8ED6C}">
      <dgm:prSet/>
      <dgm:spPr/>
      <dgm:t>
        <a:bodyPr/>
        <a:lstStyle/>
        <a:p>
          <a:endParaRPr lang="en-US"/>
        </a:p>
      </dgm:t>
    </dgm:pt>
    <dgm:pt modelId="{13CBC8C3-550F-42E3-9895-92F6289F211B}" type="sibTrans" cxnId="{1AB93CB3-F793-44CC-97CF-D8D196C8ED6C}">
      <dgm:prSet/>
      <dgm:spPr/>
      <dgm:t>
        <a:bodyPr/>
        <a:lstStyle/>
        <a:p>
          <a:endParaRPr lang="en-US"/>
        </a:p>
      </dgm:t>
    </dgm:pt>
    <dgm:pt modelId="{087416EB-68A0-40D5-B5F9-F4CDE76E3AF5}">
      <dgm:prSet/>
      <dgm:spPr/>
      <dgm:t>
        <a:bodyPr/>
        <a:lstStyle/>
        <a:p>
          <a:r>
            <a:rPr lang="en-US"/>
            <a:t>S  --Super User</a:t>
          </a:r>
        </a:p>
      </dgm:t>
    </dgm:pt>
    <dgm:pt modelId="{B989ABFF-3274-4E73-BB91-8C2614CCF92E}" type="parTrans" cxnId="{BE1E7D61-F654-45A5-8881-3BE6B7B2FD8B}">
      <dgm:prSet/>
      <dgm:spPr/>
      <dgm:t>
        <a:bodyPr/>
        <a:lstStyle/>
        <a:p>
          <a:endParaRPr lang="en-US"/>
        </a:p>
      </dgm:t>
    </dgm:pt>
    <dgm:pt modelId="{2B7B967F-6C20-409F-B5A8-113AFABF36E7}" type="sibTrans" cxnId="{BE1E7D61-F654-45A5-8881-3BE6B7B2FD8B}">
      <dgm:prSet/>
      <dgm:spPr/>
      <dgm:t>
        <a:bodyPr/>
        <a:lstStyle/>
        <a:p>
          <a:endParaRPr lang="en-US"/>
        </a:p>
      </dgm:t>
    </dgm:pt>
    <dgm:pt modelId="{DC445A04-1255-4060-AD58-19D4C2C850FD}">
      <dgm:prSet/>
      <dgm:spPr/>
      <dgm:t>
        <a:bodyPr/>
        <a:lstStyle/>
        <a:p>
          <a:r>
            <a:rPr lang="en-US"/>
            <a:t>2. Why is the name of the user who ran the processes shown as root, not student?</a:t>
          </a:r>
        </a:p>
      </dgm:t>
    </dgm:pt>
    <dgm:pt modelId="{DE955590-5453-43AA-A0D8-6F99CB262CAD}" type="parTrans" cxnId="{DF282A18-DE19-4081-9959-4C614A1A2752}">
      <dgm:prSet/>
      <dgm:spPr/>
      <dgm:t>
        <a:bodyPr/>
        <a:lstStyle/>
        <a:p>
          <a:endParaRPr lang="en-US"/>
        </a:p>
      </dgm:t>
    </dgm:pt>
    <dgm:pt modelId="{02B181B4-0455-4FFC-B5B1-99659D17222F}" type="sibTrans" cxnId="{DF282A18-DE19-4081-9959-4C614A1A2752}">
      <dgm:prSet/>
      <dgm:spPr/>
      <dgm:t>
        <a:bodyPr/>
        <a:lstStyle/>
        <a:p>
          <a:endParaRPr lang="en-US"/>
        </a:p>
      </dgm:t>
    </dgm:pt>
    <dgm:pt modelId="{CB6F09F8-0C17-4C9E-A63F-24D6EDA80B77}">
      <dgm:prSet/>
      <dgm:spPr/>
      <dgm:t>
        <a:bodyPr/>
        <a:lstStyle/>
        <a:p>
          <a:r>
            <a:rPr lang="en-US"/>
            <a:t>superuser – since we typed sudo in front of the command</a:t>
          </a:r>
        </a:p>
      </dgm:t>
    </dgm:pt>
    <dgm:pt modelId="{1226573A-FED2-49D5-BAFE-6B268E480B9F}" type="parTrans" cxnId="{32306600-C69B-4665-8EA1-D4B011EC06D2}">
      <dgm:prSet/>
      <dgm:spPr/>
      <dgm:t>
        <a:bodyPr/>
        <a:lstStyle/>
        <a:p>
          <a:endParaRPr lang="en-US"/>
        </a:p>
      </dgm:t>
    </dgm:pt>
    <dgm:pt modelId="{301A88D3-76B5-47B5-9D39-3DC5485EC22B}" type="sibTrans" cxnId="{32306600-C69B-4665-8EA1-D4B011EC06D2}">
      <dgm:prSet/>
      <dgm:spPr/>
      <dgm:t>
        <a:bodyPr/>
        <a:lstStyle/>
        <a:p>
          <a:endParaRPr lang="en-US"/>
        </a:p>
      </dgm:t>
    </dgm:pt>
    <dgm:pt modelId="{A462A742-DEBD-4797-8EBB-039C8291CB00}" type="pres">
      <dgm:prSet presAssocID="{327240D0-6B90-4EEF-8348-CC9B546BBB15}" presName="Name0" presStyleCnt="0">
        <dgm:presLayoutVars>
          <dgm:dir/>
          <dgm:animLvl val="lvl"/>
          <dgm:resizeHandles val="exact"/>
        </dgm:presLayoutVars>
      </dgm:prSet>
      <dgm:spPr/>
    </dgm:pt>
    <dgm:pt modelId="{03267CEB-3449-454A-AEFA-AC20323466FC}" type="pres">
      <dgm:prSet presAssocID="{66566EB4-C366-4EBD-BB82-C2E1654271E5}" presName="linNode" presStyleCnt="0"/>
      <dgm:spPr/>
    </dgm:pt>
    <dgm:pt modelId="{767E6BC8-32D2-4C61-AC30-6F3C0D9D172E}" type="pres">
      <dgm:prSet presAssocID="{66566EB4-C366-4EBD-BB82-C2E1654271E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BEFAE1A-C551-4A9F-9518-C5BA74D54C93}" type="pres">
      <dgm:prSet presAssocID="{B1B41233-4FB0-4075-B115-CCC693B5049F}" presName="sp" presStyleCnt="0"/>
      <dgm:spPr/>
    </dgm:pt>
    <dgm:pt modelId="{D933D11C-0D62-4B8F-9947-C2A81585A650}" type="pres">
      <dgm:prSet presAssocID="{EBBB317A-E95D-4B27-AB1C-3A7D96BC02A8}" presName="linNode" presStyleCnt="0"/>
      <dgm:spPr/>
    </dgm:pt>
    <dgm:pt modelId="{5AEB13A1-8FDE-4FC7-9058-ED68ABEE81A6}" type="pres">
      <dgm:prSet presAssocID="{EBBB317A-E95D-4B27-AB1C-3A7D96BC02A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AF277DA-54AD-4F29-AE3B-39FA15321E73}" type="pres">
      <dgm:prSet presAssocID="{EBBB317A-E95D-4B27-AB1C-3A7D96BC02A8}" presName="descendantText" presStyleLbl="alignAccFollowNode1" presStyleIdx="0" presStyleCnt="2">
        <dgm:presLayoutVars>
          <dgm:bulletEnabled val="1"/>
        </dgm:presLayoutVars>
      </dgm:prSet>
      <dgm:spPr/>
    </dgm:pt>
    <dgm:pt modelId="{4B086836-5C0E-4BFE-B86F-9AB0AC7275CB}" type="pres">
      <dgm:prSet presAssocID="{13CBC8C3-550F-42E3-9895-92F6289F211B}" presName="sp" presStyleCnt="0"/>
      <dgm:spPr/>
    </dgm:pt>
    <dgm:pt modelId="{602CC14A-F5DE-444F-A5F8-3374CE7B0DE7}" type="pres">
      <dgm:prSet presAssocID="{DC445A04-1255-4060-AD58-19D4C2C850FD}" presName="linNode" presStyleCnt="0"/>
      <dgm:spPr/>
    </dgm:pt>
    <dgm:pt modelId="{BA3FDAE4-69AB-48FE-99EB-A7FF7992936E}" type="pres">
      <dgm:prSet presAssocID="{DC445A04-1255-4060-AD58-19D4C2C850F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79F908D-5E41-4151-9407-13BA87A43086}" type="pres">
      <dgm:prSet presAssocID="{DC445A04-1255-4060-AD58-19D4C2C850F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2306600-C69B-4665-8EA1-D4B011EC06D2}" srcId="{DC445A04-1255-4060-AD58-19D4C2C850FD}" destId="{CB6F09F8-0C17-4C9E-A63F-24D6EDA80B77}" srcOrd="0" destOrd="0" parTransId="{1226573A-FED2-49D5-BAFE-6B268E480B9F}" sibTransId="{301A88D3-76B5-47B5-9D39-3DC5485EC22B}"/>
    <dgm:cxn modelId="{DF282A18-DE19-4081-9959-4C614A1A2752}" srcId="{327240D0-6B90-4EEF-8348-CC9B546BBB15}" destId="{DC445A04-1255-4060-AD58-19D4C2C850FD}" srcOrd="2" destOrd="0" parTransId="{DE955590-5453-43AA-A0D8-6F99CB262CAD}" sibTransId="{02B181B4-0455-4FFC-B5B1-99659D17222F}"/>
    <dgm:cxn modelId="{7379922E-D33E-468D-990D-4356CEA6E525}" type="presOf" srcId="{EBBB317A-E95D-4B27-AB1C-3A7D96BC02A8}" destId="{5AEB13A1-8FDE-4FC7-9058-ED68ABEE81A6}" srcOrd="0" destOrd="0" presId="urn:microsoft.com/office/officeart/2005/8/layout/vList5"/>
    <dgm:cxn modelId="{BE1E7D61-F654-45A5-8881-3BE6B7B2FD8B}" srcId="{EBBB317A-E95D-4B27-AB1C-3A7D96BC02A8}" destId="{087416EB-68A0-40D5-B5F9-F4CDE76E3AF5}" srcOrd="0" destOrd="0" parTransId="{B989ABFF-3274-4E73-BB91-8C2614CCF92E}" sibTransId="{2B7B967F-6C20-409F-B5A8-113AFABF36E7}"/>
    <dgm:cxn modelId="{3B469462-ACBD-4B3C-8482-43DEC0DE7A0A}" type="presOf" srcId="{66566EB4-C366-4EBD-BB82-C2E1654271E5}" destId="{767E6BC8-32D2-4C61-AC30-6F3C0D9D172E}" srcOrd="0" destOrd="0" presId="urn:microsoft.com/office/officeart/2005/8/layout/vList5"/>
    <dgm:cxn modelId="{47C53A6F-ED6A-4412-B0CB-76451ECF1E32}" type="presOf" srcId="{CB6F09F8-0C17-4C9E-A63F-24D6EDA80B77}" destId="{679F908D-5E41-4151-9407-13BA87A43086}" srcOrd="0" destOrd="0" presId="urn:microsoft.com/office/officeart/2005/8/layout/vList5"/>
    <dgm:cxn modelId="{A2C6AD84-07D4-4CAE-921C-A73CC70937B9}" type="presOf" srcId="{327240D0-6B90-4EEF-8348-CC9B546BBB15}" destId="{A462A742-DEBD-4797-8EBB-039C8291CB00}" srcOrd="0" destOrd="0" presId="urn:microsoft.com/office/officeart/2005/8/layout/vList5"/>
    <dgm:cxn modelId="{1AB93CB3-F793-44CC-97CF-D8D196C8ED6C}" srcId="{327240D0-6B90-4EEF-8348-CC9B546BBB15}" destId="{EBBB317A-E95D-4B27-AB1C-3A7D96BC02A8}" srcOrd="1" destOrd="0" parTransId="{41E6ABF1-D9A2-4D2E-86C7-B62CE2CA3EF8}" sibTransId="{13CBC8C3-550F-42E3-9895-92F6289F211B}"/>
    <dgm:cxn modelId="{557A1BC0-D240-452A-B4DD-63527B652C96}" type="presOf" srcId="{087416EB-68A0-40D5-B5F9-F4CDE76E3AF5}" destId="{9AF277DA-54AD-4F29-AE3B-39FA15321E73}" srcOrd="0" destOrd="0" presId="urn:microsoft.com/office/officeart/2005/8/layout/vList5"/>
    <dgm:cxn modelId="{12742DED-C55B-4C5F-837B-DBFBE7EB7C1C}" type="presOf" srcId="{DC445A04-1255-4060-AD58-19D4C2C850FD}" destId="{BA3FDAE4-69AB-48FE-99EB-A7FF7992936E}" srcOrd="0" destOrd="0" presId="urn:microsoft.com/office/officeart/2005/8/layout/vList5"/>
    <dgm:cxn modelId="{6986E2FE-9D1B-45F8-9C8C-F4C601F42352}" srcId="{327240D0-6B90-4EEF-8348-CC9B546BBB15}" destId="{66566EB4-C366-4EBD-BB82-C2E1654271E5}" srcOrd="0" destOrd="0" parTransId="{F023A114-65BE-488C-AE0F-9D6642371C77}" sibTransId="{B1B41233-4FB0-4075-B115-CCC693B5049F}"/>
    <dgm:cxn modelId="{7B9B4628-966A-4765-90F1-D3B2C058A44C}" type="presParOf" srcId="{A462A742-DEBD-4797-8EBB-039C8291CB00}" destId="{03267CEB-3449-454A-AEFA-AC20323466FC}" srcOrd="0" destOrd="0" presId="urn:microsoft.com/office/officeart/2005/8/layout/vList5"/>
    <dgm:cxn modelId="{B1C1959D-19DB-4C04-93AA-712348AF61D2}" type="presParOf" srcId="{03267CEB-3449-454A-AEFA-AC20323466FC}" destId="{767E6BC8-32D2-4C61-AC30-6F3C0D9D172E}" srcOrd="0" destOrd="0" presId="urn:microsoft.com/office/officeart/2005/8/layout/vList5"/>
    <dgm:cxn modelId="{E7A85B47-C69D-4258-B8CC-09819D8BBFBB}" type="presParOf" srcId="{A462A742-DEBD-4797-8EBB-039C8291CB00}" destId="{6BEFAE1A-C551-4A9F-9518-C5BA74D54C93}" srcOrd="1" destOrd="0" presId="urn:microsoft.com/office/officeart/2005/8/layout/vList5"/>
    <dgm:cxn modelId="{C7D34E0A-09D9-4D79-BEB5-45F7CE5AC84C}" type="presParOf" srcId="{A462A742-DEBD-4797-8EBB-039C8291CB00}" destId="{D933D11C-0D62-4B8F-9947-C2A81585A650}" srcOrd="2" destOrd="0" presId="urn:microsoft.com/office/officeart/2005/8/layout/vList5"/>
    <dgm:cxn modelId="{3BBECFC3-3E28-4206-8F09-CA95DA965D93}" type="presParOf" srcId="{D933D11C-0D62-4B8F-9947-C2A81585A650}" destId="{5AEB13A1-8FDE-4FC7-9058-ED68ABEE81A6}" srcOrd="0" destOrd="0" presId="urn:microsoft.com/office/officeart/2005/8/layout/vList5"/>
    <dgm:cxn modelId="{383E5B3A-2469-4490-AD63-F48F2DBE89FD}" type="presParOf" srcId="{D933D11C-0D62-4B8F-9947-C2A81585A650}" destId="{9AF277DA-54AD-4F29-AE3B-39FA15321E73}" srcOrd="1" destOrd="0" presId="urn:microsoft.com/office/officeart/2005/8/layout/vList5"/>
    <dgm:cxn modelId="{917638E9-3BC5-40C1-B200-D12BD1DD5DEA}" type="presParOf" srcId="{A462A742-DEBD-4797-8EBB-039C8291CB00}" destId="{4B086836-5C0E-4BFE-B86F-9AB0AC7275CB}" srcOrd="3" destOrd="0" presId="urn:microsoft.com/office/officeart/2005/8/layout/vList5"/>
    <dgm:cxn modelId="{A32C3997-F4CA-4BD7-A1A9-7BB14F1391A7}" type="presParOf" srcId="{A462A742-DEBD-4797-8EBB-039C8291CB00}" destId="{602CC14A-F5DE-444F-A5F8-3374CE7B0DE7}" srcOrd="4" destOrd="0" presId="urn:microsoft.com/office/officeart/2005/8/layout/vList5"/>
    <dgm:cxn modelId="{1F60D942-EF69-4BB3-B7FD-1312CEA84DD3}" type="presParOf" srcId="{602CC14A-F5DE-444F-A5F8-3374CE7B0DE7}" destId="{BA3FDAE4-69AB-48FE-99EB-A7FF7992936E}" srcOrd="0" destOrd="0" presId="urn:microsoft.com/office/officeart/2005/8/layout/vList5"/>
    <dgm:cxn modelId="{DF2455C2-3115-4B07-A839-84598507C074}" type="presParOf" srcId="{602CC14A-F5DE-444F-A5F8-3374CE7B0DE7}" destId="{679F908D-5E41-4151-9407-13BA87A430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7F812-CC70-4811-AEAC-781E502713E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6090C1F-A52A-4BB0-8D2B-215AE906B519}">
      <dgm:prSet/>
      <dgm:spPr/>
      <dgm:t>
        <a:bodyPr/>
        <a:lstStyle/>
        <a:p>
          <a:r>
            <a:rPr lang="en-US"/>
            <a:t>Linux history</a:t>
          </a:r>
        </a:p>
      </dgm:t>
    </dgm:pt>
    <dgm:pt modelId="{9FC5D0F5-C10B-4322-8A7D-86DCD29DC4A4}" type="parTrans" cxnId="{613E8325-11FC-4CA8-BE1A-95DAAE8F9620}">
      <dgm:prSet/>
      <dgm:spPr/>
      <dgm:t>
        <a:bodyPr/>
        <a:lstStyle/>
        <a:p>
          <a:endParaRPr lang="en-US"/>
        </a:p>
      </dgm:t>
    </dgm:pt>
    <dgm:pt modelId="{CE5854A6-C29F-472B-AF8F-A4F84526E4DD}" type="sibTrans" cxnId="{613E8325-11FC-4CA8-BE1A-95DAAE8F9620}">
      <dgm:prSet/>
      <dgm:spPr/>
      <dgm:t>
        <a:bodyPr/>
        <a:lstStyle/>
        <a:p>
          <a:endParaRPr lang="en-US"/>
        </a:p>
      </dgm:t>
    </dgm:pt>
    <dgm:pt modelId="{4CF1523F-1CB5-422A-B9B5-5B73B7B6D0D8}">
      <dgm:prSet/>
      <dgm:spPr/>
      <dgm:t>
        <a:bodyPr/>
        <a:lstStyle/>
        <a:p>
          <a:r>
            <a:rPr lang="en-US"/>
            <a:t>Navigating directories and filesystems</a:t>
          </a:r>
        </a:p>
      </dgm:t>
    </dgm:pt>
    <dgm:pt modelId="{32C148FC-7E3F-478F-82BB-408A84FC8E8E}" type="parTrans" cxnId="{ED0D383A-8E53-4E78-8795-2614AFD2FC5A}">
      <dgm:prSet/>
      <dgm:spPr/>
      <dgm:t>
        <a:bodyPr/>
        <a:lstStyle/>
        <a:p>
          <a:endParaRPr lang="en-US"/>
        </a:p>
      </dgm:t>
    </dgm:pt>
    <dgm:pt modelId="{FB8D46A4-8839-4751-AFD4-93D82717A893}" type="sibTrans" cxnId="{ED0D383A-8E53-4E78-8795-2614AFD2FC5A}">
      <dgm:prSet/>
      <dgm:spPr/>
      <dgm:t>
        <a:bodyPr/>
        <a:lstStyle/>
        <a:p>
          <a:endParaRPr lang="en-US"/>
        </a:p>
      </dgm:t>
    </dgm:pt>
    <dgm:pt modelId="{B23D51B4-A352-44B1-9ED0-EF6A19077048}">
      <dgm:prSet/>
      <dgm:spPr/>
      <dgm:t>
        <a:bodyPr/>
        <a:lstStyle/>
        <a:p>
          <a:r>
            <a:rPr lang="en-US" dirty="0"/>
            <a:t>Basic commands</a:t>
          </a:r>
        </a:p>
      </dgm:t>
    </dgm:pt>
    <dgm:pt modelId="{2D67C2E1-EB0C-4351-90A9-573B7C3874DE}" type="parTrans" cxnId="{58882150-45C9-4227-B05D-DA47D456B117}">
      <dgm:prSet/>
      <dgm:spPr/>
      <dgm:t>
        <a:bodyPr/>
        <a:lstStyle/>
        <a:p>
          <a:endParaRPr lang="en-US"/>
        </a:p>
      </dgm:t>
    </dgm:pt>
    <dgm:pt modelId="{D76EED8C-EB1E-4E8E-B52A-163191E00F98}" type="sibTrans" cxnId="{58882150-45C9-4227-B05D-DA47D456B117}">
      <dgm:prSet/>
      <dgm:spPr/>
      <dgm:t>
        <a:bodyPr/>
        <a:lstStyle/>
        <a:p>
          <a:endParaRPr lang="en-US"/>
        </a:p>
      </dgm:t>
    </dgm:pt>
    <dgm:pt modelId="{A0B33E17-E891-4947-9284-BD0385579CEA}">
      <dgm:prSet/>
      <dgm:spPr/>
      <dgm:t>
        <a:bodyPr/>
        <a:lstStyle/>
        <a:p>
          <a:r>
            <a:rPr lang="en-US"/>
            <a:t>Setting permissions</a:t>
          </a:r>
        </a:p>
      </dgm:t>
    </dgm:pt>
    <dgm:pt modelId="{6D0803EA-FDB3-418A-A2D2-4EA135C7D6F4}" type="parTrans" cxnId="{593B46FB-AC99-41F5-A052-B495456CF8F9}">
      <dgm:prSet/>
      <dgm:spPr/>
      <dgm:t>
        <a:bodyPr/>
        <a:lstStyle/>
        <a:p>
          <a:endParaRPr lang="en-US"/>
        </a:p>
      </dgm:t>
    </dgm:pt>
    <dgm:pt modelId="{75C04579-BDA1-4701-B21A-0868994C005D}" type="sibTrans" cxnId="{593B46FB-AC99-41F5-A052-B495456CF8F9}">
      <dgm:prSet/>
      <dgm:spPr/>
      <dgm:t>
        <a:bodyPr/>
        <a:lstStyle/>
        <a:p>
          <a:endParaRPr lang="en-US"/>
        </a:p>
      </dgm:t>
    </dgm:pt>
    <dgm:pt modelId="{87C91A55-2067-49F6-BBE9-315875B6D09B}">
      <dgm:prSet/>
      <dgm:spPr/>
      <dgm:t>
        <a:bodyPr/>
        <a:lstStyle/>
        <a:p>
          <a:r>
            <a:rPr lang="en-US"/>
            <a:t>Adding, deleting, and modifying users</a:t>
          </a:r>
        </a:p>
      </dgm:t>
    </dgm:pt>
    <dgm:pt modelId="{24DD22B8-4DBF-48E6-96EA-8D67C8D2129A}" type="parTrans" cxnId="{4EAACB00-CCB3-4FF9-ACA4-365A40DDA51D}">
      <dgm:prSet/>
      <dgm:spPr/>
      <dgm:t>
        <a:bodyPr/>
        <a:lstStyle/>
        <a:p>
          <a:endParaRPr lang="en-US"/>
        </a:p>
      </dgm:t>
    </dgm:pt>
    <dgm:pt modelId="{C1E57D27-5652-4439-B6E7-13BD8519D0B2}" type="sibTrans" cxnId="{4EAACB00-CCB3-4FF9-ACA4-365A40DDA51D}">
      <dgm:prSet/>
      <dgm:spPr/>
      <dgm:t>
        <a:bodyPr/>
        <a:lstStyle/>
        <a:p>
          <a:endParaRPr lang="en-US"/>
        </a:p>
      </dgm:t>
    </dgm:pt>
    <dgm:pt modelId="{71F71DE1-01A0-4ACA-9A18-D76FB7DC5C64}">
      <dgm:prSet/>
      <dgm:spPr/>
      <dgm:t>
        <a:bodyPr/>
        <a:lstStyle/>
        <a:p>
          <a:r>
            <a:rPr lang="en-US"/>
            <a:t>IP configurations and networking</a:t>
          </a:r>
        </a:p>
      </dgm:t>
    </dgm:pt>
    <dgm:pt modelId="{6308A1CD-A8F9-4B4A-9EA4-404356362FD2}" type="parTrans" cxnId="{4490A106-23E9-4EDB-A648-C7855129C28F}">
      <dgm:prSet/>
      <dgm:spPr/>
      <dgm:t>
        <a:bodyPr/>
        <a:lstStyle/>
        <a:p>
          <a:endParaRPr lang="en-US"/>
        </a:p>
      </dgm:t>
    </dgm:pt>
    <dgm:pt modelId="{E981EC2C-AA97-4E02-82DF-A701DA1235A1}" type="sibTrans" cxnId="{4490A106-23E9-4EDB-A648-C7855129C28F}">
      <dgm:prSet/>
      <dgm:spPr/>
      <dgm:t>
        <a:bodyPr/>
        <a:lstStyle/>
        <a:p>
          <a:endParaRPr lang="en-US"/>
        </a:p>
      </dgm:t>
    </dgm:pt>
    <dgm:pt modelId="{4F3EFA89-9702-480F-A9F7-9ACA3179F9CF}">
      <dgm:prSet/>
      <dgm:spPr/>
      <dgm:t>
        <a:bodyPr/>
        <a:lstStyle/>
        <a:p>
          <a:r>
            <a:rPr lang="en-US"/>
            <a:t>Monitoring processes, activities, and usage</a:t>
          </a:r>
        </a:p>
      </dgm:t>
    </dgm:pt>
    <dgm:pt modelId="{FE83D7FC-6655-4CE5-8DF1-DD5489B936D2}" type="parTrans" cxnId="{B64C39AD-3084-453B-AC36-708A131CF4B5}">
      <dgm:prSet/>
      <dgm:spPr/>
      <dgm:t>
        <a:bodyPr/>
        <a:lstStyle/>
        <a:p>
          <a:endParaRPr lang="en-US"/>
        </a:p>
      </dgm:t>
    </dgm:pt>
    <dgm:pt modelId="{C463D350-3D6A-4062-809B-FA3216DDF694}" type="sibTrans" cxnId="{B64C39AD-3084-453B-AC36-708A131CF4B5}">
      <dgm:prSet/>
      <dgm:spPr/>
      <dgm:t>
        <a:bodyPr/>
        <a:lstStyle/>
        <a:p>
          <a:endParaRPr lang="en-US"/>
        </a:p>
      </dgm:t>
    </dgm:pt>
    <dgm:pt modelId="{7F502C47-446A-44C4-A0BA-FADE34568CFE}" type="pres">
      <dgm:prSet presAssocID="{3187F812-CC70-4811-AEAC-781E502713E4}" presName="vert0" presStyleCnt="0">
        <dgm:presLayoutVars>
          <dgm:dir/>
          <dgm:animOne val="branch"/>
          <dgm:animLvl val="lvl"/>
        </dgm:presLayoutVars>
      </dgm:prSet>
      <dgm:spPr/>
    </dgm:pt>
    <dgm:pt modelId="{EB96E7F7-0FF4-4DA1-B0F3-E597B0FE98FE}" type="pres">
      <dgm:prSet presAssocID="{96090C1F-A52A-4BB0-8D2B-215AE906B519}" presName="thickLine" presStyleLbl="alignNode1" presStyleIdx="0" presStyleCnt="7"/>
      <dgm:spPr/>
    </dgm:pt>
    <dgm:pt modelId="{90B16EC5-3F45-4956-B3E2-5D4CE9E1B423}" type="pres">
      <dgm:prSet presAssocID="{96090C1F-A52A-4BB0-8D2B-215AE906B519}" presName="horz1" presStyleCnt="0"/>
      <dgm:spPr/>
    </dgm:pt>
    <dgm:pt modelId="{92B3DBBF-6CE0-490B-AFF1-5301B4791610}" type="pres">
      <dgm:prSet presAssocID="{96090C1F-A52A-4BB0-8D2B-215AE906B519}" presName="tx1" presStyleLbl="revTx" presStyleIdx="0" presStyleCnt="7"/>
      <dgm:spPr/>
    </dgm:pt>
    <dgm:pt modelId="{0166640E-B002-4ED4-8C57-5817B197849E}" type="pres">
      <dgm:prSet presAssocID="{96090C1F-A52A-4BB0-8D2B-215AE906B519}" presName="vert1" presStyleCnt="0"/>
      <dgm:spPr/>
    </dgm:pt>
    <dgm:pt modelId="{22E239EE-BCBF-4303-9FEB-97362A44341A}" type="pres">
      <dgm:prSet presAssocID="{4CF1523F-1CB5-422A-B9B5-5B73B7B6D0D8}" presName="thickLine" presStyleLbl="alignNode1" presStyleIdx="1" presStyleCnt="7"/>
      <dgm:spPr/>
    </dgm:pt>
    <dgm:pt modelId="{65784C0A-C939-45C9-AA47-B4E02CA8557C}" type="pres">
      <dgm:prSet presAssocID="{4CF1523F-1CB5-422A-B9B5-5B73B7B6D0D8}" presName="horz1" presStyleCnt="0"/>
      <dgm:spPr/>
    </dgm:pt>
    <dgm:pt modelId="{E4E14C99-87B8-4660-972A-6999851F113D}" type="pres">
      <dgm:prSet presAssocID="{4CF1523F-1CB5-422A-B9B5-5B73B7B6D0D8}" presName="tx1" presStyleLbl="revTx" presStyleIdx="1" presStyleCnt="7"/>
      <dgm:spPr/>
    </dgm:pt>
    <dgm:pt modelId="{B4953F48-6210-444D-B9D4-A8371C061CA2}" type="pres">
      <dgm:prSet presAssocID="{4CF1523F-1CB5-422A-B9B5-5B73B7B6D0D8}" presName="vert1" presStyleCnt="0"/>
      <dgm:spPr/>
    </dgm:pt>
    <dgm:pt modelId="{2EBE4949-53AF-4F20-92A0-F6E86D2010F6}" type="pres">
      <dgm:prSet presAssocID="{B23D51B4-A352-44B1-9ED0-EF6A19077048}" presName="thickLine" presStyleLbl="alignNode1" presStyleIdx="2" presStyleCnt="7"/>
      <dgm:spPr/>
    </dgm:pt>
    <dgm:pt modelId="{04FEE17A-588B-4D40-B540-508B23330C42}" type="pres">
      <dgm:prSet presAssocID="{B23D51B4-A352-44B1-9ED0-EF6A19077048}" presName="horz1" presStyleCnt="0"/>
      <dgm:spPr/>
    </dgm:pt>
    <dgm:pt modelId="{2F10AFB8-11C6-43F2-8218-D5D71FCD2D93}" type="pres">
      <dgm:prSet presAssocID="{B23D51B4-A352-44B1-9ED0-EF6A19077048}" presName="tx1" presStyleLbl="revTx" presStyleIdx="2" presStyleCnt="7"/>
      <dgm:spPr/>
    </dgm:pt>
    <dgm:pt modelId="{C699AD1B-2FFE-47F7-BE31-0FDEBB76E205}" type="pres">
      <dgm:prSet presAssocID="{B23D51B4-A352-44B1-9ED0-EF6A19077048}" presName="vert1" presStyleCnt="0"/>
      <dgm:spPr/>
    </dgm:pt>
    <dgm:pt modelId="{96FC240E-3895-494C-9D2A-A8446263CEFE}" type="pres">
      <dgm:prSet presAssocID="{A0B33E17-E891-4947-9284-BD0385579CEA}" presName="thickLine" presStyleLbl="alignNode1" presStyleIdx="3" presStyleCnt="7"/>
      <dgm:spPr/>
    </dgm:pt>
    <dgm:pt modelId="{5F3BCA92-1250-4EC2-BED4-3A43C4222B4C}" type="pres">
      <dgm:prSet presAssocID="{A0B33E17-E891-4947-9284-BD0385579CEA}" presName="horz1" presStyleCnt="0"/>
      <dgm:spPr/>
    </dgm:pt>
    <dgm:pt modelId="{000E97A1-4AB5-4C91-BE3D-D1BCD453854D}" type="pres">
      <dgm:prSet presAssocID="{A0B33E17-E891-4947-9284-BD0385579CEA}" presName="tx1" presStyleLbl="revTx" presStyleIdx="3" presStyleCnt="7"/>
      <dgm:spPr/>
    </dgm:pt>
    <dgm:pt modelId="{9F392168-6391-45C9-8B84-9C29CFB869C7}" type="pres">
      <dgm:prSet presAssocID="{A0B33E17-E891-4947-9284-BD0385579CEA}" presName="vert1" presStyleCnt="0"/>
      <dgm:spPr/>
    </dgm:pt>
    <dgm:pt modelId="{B5EA476E-96B5-45EC-9967-AC13808875AF}" type="pres">
      <dgm:prSet presAssocID="{87C91A55-2067-49F6-BBE9-315875B6D09B}" presName="thickLine" presStyleLbl="alignNode1" presStyleIdx="4" presStyleCnt="7"/>
      <dgm:spPr/>
    </dgm:pt>
    <dgm:pt modelId="{DA676A36-FC29-4703-B61A-1C6D8274241C}" type="pres">
      <dgm:prSet presAssocID="{87C91A55-2067-49F6-BBE9-315875B6D09B}" presName="horz1" presStyleCnt="0"/>
      <dgm:spPr/>
    </dgm:pt>
    <dgm:pt modelId="{02DCF3D3-4347-4356-A9D4-F9FA2E2AF873}" type="pres">
      <dgm:prSet presAssocID="{87C91A55-2067-49F6-BBE9-315875B6D09B}" presName="tx1" presStyleLbl="revTx" presStyleIdx="4" presStyleCnt="7"/>
      <dgm:spPr/>
    </dgm:pt>
    <dgm:pt modelId="{FC312599-4E2D-46D0-8A59-EDCFE79D993B}" type="pres">
      <dgm:prSet presAssocID="{87C91A55-2067-49F6-BBE9-315875B6D09B}" presName="vert1" presStyleCnt="0"/>
      <dgm:spPr/>
    </dgm:pt>
    <dgm:pt modelId="{E5959F5A-E85C-4F94-BB61-4E0859458A8E}" type="pres">
      <dgm:prSet presAssocID="{71F71DE1-01A0-4ACA-9A18-D76FB7DC5C64}" presName="thickLine" presStyleLbl="alignNode1" presStyleIdx="5" presStyleCnt="7"/>
      <dgm:spPr/>
    </dgm:pt>
    <dgm:pt modelId="{6A314619-29BB-41CB-A362-4C56F346354B}" type="pres">
      <dgm:prSet presAssocID="{71F71DE1-01A0-4ACA-9A18-D76FB7DC5C64}" presName="horz1" presStyleCnt="0"/>
      <dgm:spPr/>
    </dgm:pt>
    <dgm:pt modelId="{6F90A4C6-9289-4E09-A12F-049EB15FAF26}" type="pres">
      <dgm:prSet presAssocID="{71F71DE1-01A0-4ACA-9A18-D76FB7DC5C64}" presName="tx1" presStyleLbl="revTx" presStyleIdx="5" presStyleCnt="7"/>
      <dgm:spPr/>
    </dgm:pt>
    <dgm:pt modelId="{1F08CE13-D972-4A53-A959-03D1456F67B5}" type="pres">
      <dgm:prSet presAssocID="{71F71DE1-01A0-4ACA-9A18-D76FB7DC5C64}" presName="vert1" presStyleCnt="0"/>
      <dgm:spPr/>
    </dgm:pt>
    <dgm:pt modelId="{73647578-2144-43B7-9E6E-8DA2C83F9526}" type="pres">
      <dgm:prSet presAssocID="{4F3EFA89-9702-480F-A9F7-9ACA3179F9CF}" presName="thickLine" presStyleLbl="alignNode1" presStyleIdx="6" presStyleCnt="7"/>
      <dgm:spPr/>
    </dgm:pt>
    <dgm:pt modelId="{19055BEC-026E-40F5-9AF8-CBA4B4C77EC2}" type="pres">
      <dgm:prSet presAssocID="{4F3EFA89-9702-480F-A9F7-9ACA3179F9CF}" presName="horz1" presStyleCnt="0"/>
      <dgm:spPr/>
    </dgm:pt>
    <dgm:pt modelId="{5397FEA7-330A-488F-B7AF-87CF3118B931}" type="pres">
      <dgm:prSet presAssocID="{4F3EFA89-9702-480F-A9F7-9ACA3179F9CF}" presName="tx1" presStyleLbl="revTx" presStyleIdx="6" presStyleCnt="7"/>
      <dgm:spPr/>
    </dgm:pt>
    <dgm:pt modelId="{F0764F5C-C410-4C24-B726-EF56091BBE71}" type="pres">
      <dgm:prSet presAssocID="{4F3EFA89-9702-480F-A9F7-9ACA3179F9CF}" presName="vert1" presStyleCnt="0"/>
      <dgm:spPr/>
    </dgm:pt>
  </dgm:ptLst>
  <dgm:cxnLst>
    <dgm:cxn modelId="{4EAACB00-CCB3-4FF9-ACA4-365A40DDA51D}" srcId="{3187F812-CC70-4811-AEAC-781E502713E4}" destId="{87C91A55-2067-49F6-BBE9-315875B6D09B}" srcOrd="4" destOrd="0" parTransId="{24DD22B8-4DBF-48E6-96EA-8D67C8D2129A}" sibTransId="{C1E57D27-5652-4439-B6E7-13BD8519D0B2}"/>
    <dgm:cxn modelId="{4490A106-23E9-4EDB-A648-C7855129C28F}" srcId="{3187F812-CC70-4811-AEAC-781E502713E4}" destId="{71F71DE1-01A0-4ACA-9A18-D76FB7DC5C64}" srcOrd="5" destOrd="0" parTransId="{6308A1CD-A8F9-4B4A-9EA4-404356362FD2}" sibTransId="{E981EC2C-AA97-4E02-82DF-A701DA1235A1}"/>
    <dgm:cxn modelId="{8825D609-7A02-4622-BFD4-EE26E86E08AA}" type="presOf" srcId="{4F3EFA89-9702-480F-A9F7-9ACA3179F9CF}" destId="{5397FEA7-330A-488F-B7AF-87CF3118B931}" srcOrd="0" destOrd="0" presId="urn:microsoft.com/office/officeart/2008/layout/LinedList"/>
    <dgm:cxn modelId="{613E8325-11FC-4CA8-BE1A-95DAAE8F9620}" srcId="{3187F812-CC70-4811-AEAC-781E502713E4}" destId="{96090C1F-A52A-4BB0-8D2B-215AE906B519}" srcOrd="0" destOrd="0" parTransId="{9FC5D0F5-C10B-4322-8A7D-86DCD29DC4A4}" sibTransId="{CE5854A6-C29F-472B-AF8F-A4F84526E4DD}"/>
    <dgm:cxn modelId="{1D89E739-440D-4C84-923B-A02462D51F00}" type="presOf" srcId="{B23D51B4-A352-44B1-9ED0-EF6A19077048}" destId="{2F10AFB8-11C6-43F2-8218-D5D71FCD2D93}" srcOrd="0" destOrd="0" presId="urn:microsoft.com/office/officeart/2008/layout/LinedList"/>
    <dgm:cxn modelId="{ED0D383A-8E53-4E78-8795-2614AFD2FC5A}" srcId="{3187F812-CC70-4811-AEAC-781E502713E4}" destId="{4CF1523F-1CB5-422A-B9B5-5B73B7B6D0D8}" srcOrd="1" destOrd="0" parTransId="{32C148FC-7E3F-478F-82BB-408A84FC8E8E}" sibTransId="{FB8D46A4-8839-4751-AFD4-93D82717A893}"/>
    <dgm:cxn modelId="{6A6BF646-66F1-4215-98EF-A1F54C4F3A4B}" type="presOf" srcId="{87C91A55-2067-49F6-BBE9-315875B6D09B}" destId="{02DCF3D3-4347-4356-A9D4-F9FA2E2AF873}" srcOrd="0" destOrd="0" presId="urn:microsoft.com/office/officeart/2008/layout/LinedList"/>
    <dgm:cxn modelId="{58882150-45C9-4227-B05D-DA47D456B117}" srcId="{3187F812-CC70-4811-AEAC-781E502713E4}" destId="{B23D51B4-A352-44B1-9ED0-EF6A19077048}" srcOrd="2" destOrd="0" parTransId="{2D67C2E1-EB0C-4351-90A9-573B7C3874DE}" sibTransId="{D76EED8C-EB1E-4E8E-B52A-163191E00F98}"/>
    <dgm:cxn modelId="{B102238C-7C48-494C-AEF9-DDDE3CB4B6F9}" type="presOf" srcId="{96090C1F-A52A-4BB0-8D2B-215AE906B519}" destId="{92B3DBBF-6CE0-490B-AFF1-5301B4791610}" srcOrd="0" destOrd="0" presId="urn:microsoft.com/office/officeart/2008/layout/LinedList"/>
    <dgm:cxn modelId="{B3A5648D-2D20-4703-8DDD-F0989897E9F1}" type="presOf" srcId="{A0B33E17-E891-4947-9284-BD0385579CEA}" destId="{000E97A1-4AB5-4C91-BE3D-D1BCD453854D}" srcOrd="0" destOrd="0" presId="urn:microsoft.com/office/officeart/2008/layout/LinedList"/>
    <dgm:cxn modelId="{BD5E9591-C232-45BA-9BB5-798A9EC21354}" type="presOf" srcId="{3187F812-CC70-4811-AEAC-781E502713E4}" destId="{7F502C47-446A-44C4-A0BA-FADE34568CFE}" srcOrd="0" destOrd="0" presId="urn:microsoft.com/office/officeart/2008/layout/LinedList"/>
    <dgm:cxn modelId="{DE42FB9C-202E-4C9C-B8EF-71B5469418E6}" type="presOf" srcId="{71F71DE1-01A0-4ACA-9A18-D76FB7DC5C64}" destId="{6F90A4C6-9289-4E09-A12F-049EB15FAF26}" srcOrd="0" destOrd="0" presId="urn:microsoft.com/office/officeart/2008/layout/LinedList"/>
    <dgm:cxn modelId="{B64C39AD-3084-453B-AC36-708A131CF4B5}" srcId="{3187F812-CC70-4811-AEAC-781E502713E4}" destId="{4F3EFA89-9702-480F-A9F7-9ACA3179F9CF}" srcOrd="6" destOrd="0" parTransId="{FE83D7FC-6655-4CE5-8DF1-DD5489B936D2}" sibTransId="{C463D350-3D6A-4062-809B-FA3216DDF694}"/>
    <dgm:cxn modelId="{527660EB-E1FD-4709-982A-4566B4C84FAE}" type="presOf" srcId="{4CF1523F-1CB5-422A-B9B5-5B73B7B6D0D8}" destId="{E4E14C99-87B8-4660-972A-6999851F113D}" srcOrd="0" destOrd="0" presId="urn:microsoft.com/office/officeart/2008/layout/LinedList"/>
    <dgm:cxn modelId="{593B46FB-AC99-41F5-A052-B495456CF8F9}" srcId="{3187F812-CC70-4811-AEAC-781E502713E4}" destId="{A0B33E17-E891-4947-9284-BD0385579CEA}" srcOrd="3" destOrd="0" parTransId="{6D0803EA-FDB3-418A-A2D2-4EA135C7D6F4}" sibTransId="{75C04579-BDA1-4701-B21A-0868994C005D}"/>
    <dgm:cxn modelId="{4708854D-91AD-40EE-8593-07B54781EC8E}" type="presParOf" srcId="{7F502C47-446A-44C4-A0BA-FADE34568CFE}" destId="{EB96E7F7-0FF4-4DA1-B0F3-E597B0FE98FE}" srcOrd="0" destOrd="0" presId="urn:microsoft.com/office/officeart/2008/layout/LinedList"/>
    <dgm:cxn modelId="{3ADD2DFC-30F7-476C-B2E1-1757955078D0}" type="presParOf" srcId="{7F502C47-446A-44C4-A0BA-FADE34568CFE}" destId="{90B16EC5-3F45-4956-B3E2-5D4CE9E1B423}" srcOrd="1" destOrd="0" presId="urn:microsoft.com/office/officeart/2008/layout/LinedList"/>
    <dgm:cxn modelId="{6549AC48-C9CF-4D3F-A7FF-A42F0F3C0289}" type="presParOf" srcId="{90B16EC5-3F45-4956-B3E2-5D4CE9E1B423}" destId="{92B3DBBF-6CE0-490B-AFF1-5301B4791610}" srcOrd="0" destOrd="0" presId="urn:microsoft.com/office/officeart/2008/layout/LinedList"/>
    <dgm:cxn modelId="{4942A252-D920-482F-8862-8B5F91B45203}" type="presParOf" srcId="{90B16EC5-3F45-4956-B3E2-5D4CE9E1B423}" destId="{0166640E-B002-4ED4-8C57-5817B197849E}" srcOrd="1" destOrd="0" presId="urn:microsoft.com/office/officeart/2008/layout/LinedList"/>
    <dgm:cxn modelId="{C004F85D-457B-417C-8146-C5529FA06AC5}" type="presParOf" srcId="{7F502C47-446A-44C4-A0BA-FADE34568CFE}" destId="{22E239EE-BCBF-4303-9FEB-97362A44341A}" srcOrd="2" destOrd="0" presId="urn:microsoft.com/office/officeart/2008/layout/LinedList"/>
    <dgm:cxn modelId="{A5B22F5A-9820-4F9E-A48E-7BDE6500E43C}" type="presParOf" srcId="{7F502C47-446A-44C4-A0BA-FADE34568CFE}" destId="{65784C0A-C939-45C9-AA47-B4E02CA8557C}" srcOrd="3" destOrd="0" presId="urn:microsoft.com/office/officeart/2008/layout/LinedList"/>
    <dgm:cxn modelId="{2E316128-57E1-42B2-B9D2-CA7569FA63BD}" type="presParOf" srcId="{65784C0A-C939-45C9-AA47-B4E02CA8557C}" destId="{E4E14C99-87B8-4660-972A-6999851F113D}" srcOrd="0" destOrd="0" presId="urn:microsoft.com/office/officeart/2008/layout/LinedList"/>
    <dgm:cxn modelId="{7C8CFBF7-765F-4A39-970F-5BF6A8B70B3C}" type="presParOf" srcId="{65784C0A-C939-45C9-AA47-B4E02CA8557C}" destId="{B4953F48-6210-444D-B9D4-A8371C061CA2}" srcOrd="1" destOrd="0" presId="urn:microsoft.com/office/officeart/2008/layout/LinedList"/>
    <dgm:cxn modelId="{B2A4426B-3EB8-460F-950B-AFA1BCAC0282}" type="presParOf" srcId="{7F502C47-446A-44C4-A0BA-FADE34568CFE}" destId="{2EBE4949-53AF-4F20-92A0-F6E86D2010F6}" srcOrd="4" destOrd="0" presId="urn:microsoft.com/office/officeart/2008/layout/LinedList"/>
    <dgm:cxn modelId="{A0BF6212-92D0-486C-9B7E-8B96AA44C4BF}" type="presParOf" srcId="{7F502C47-446A-44C4-A0BA-FADE34568CFE}" destId="{04FEE17A-588B-4D40-B540-508B23330C42}" srcOrd="5" destOrd="0" presId="urn:microsoft.com/office/officeart/2008/layout/LinedList"/>
    <dgm:cxn modelId="{7261F9C5-EABF-43F5-902A-C2D4286C0BC1}" type="presParOf" srcId="{04FEE17A-588B-4D40-B540-508B23330C42}" destId="{2F10AFB8-11C6-43F2-8218-D5D71FCD2D93}" srcOrd="0" destOrd="0" presId="urn:microsoft.com/office/officeart/2008/layout/LinedList"/>
    <dgm:cxn modelId="{1032D5C3-73E7-4DB7-BC77-2AE66FC2AC68}" type="presParOf" srcId="{04FEE17A-588B-4D40-B540-508B23330C42}" destId="{C699AD1B-2FFE-47F7-BE31-0FDEBB76E205}" srcOrd="1" destOrd="0" presId="urn:microsoft.com/office/officeart/2008/layout/LinedList"/>
    <dgm:cxn modelId="{1E634893-B610-46FC-968C-49BBA975F2A1}" type="presParOf" srcId="{7F502C47-446A-44C4-A0BA-FADE34568CFE}" destId="{96FC240E-3895-494C-9D2A-A8446263CEFE}" srcOrd="6" destOrd="0" presId="urn:microsoft.com/office/officeart/2008/layout/LinedList"/>
    <dgm:cxn modelId="{8A3523F0-CE1A-4EDD-99AC-1240D510A9CE}" type="presParOf" srcId="{7F502C47-446A-44C4-A0BA-FADE34568CFE}" destId="{5F3BCA92-1250-4EC2-BED4-3A43C4222B4C}" srcOrd="7" destOrd="0" presId="urn:microsoft.com/office/officeart/2008/layout/LinedList"/>
    <dgm:cxn modelId="{C0A820EC-F7ED-447C-B036-9A7A8251C125}" type="presParOf" srcId="{5F3BCA92-1250-4EC2-BED4-3A43C4222B4C}" destId="{000E97A1-4AB5-4C91-BE3D-D1BCD453854D}" srcOrd="0" destOrd="0" presId="urn:microsoft.com/office/officeart/2008/layout/LinedList"/>
    <dgm:cxn modelId="{1FCC764D-C100-496E-88F4-F447220FD0D3}" type="presParOf" srcId="{5F3BCA92-1250-4EC2-BED4-3A43C4222B4C}" destId="{9F392168-6391-45C9-8B84-9C29CFB869C7}" srcOrd="1" destOrd="0" presId="urn:microsoft.com/office/officeart/2008/layout/LinedList"/>
    <dgm:cxn modelId="{1F621DD7-C5DB-47CF-B02F-82F5B28E133D}" type="presParOf" srcId="{7F502C47-446A-44C4-A0BA-FADE34568CFE}" destId="{B5EA476E-96B5-45EC-9967-AC13808875AF}" srcOrd="8" destOrd="0" presId="urn:microsoft.com/office/officeart/2008/layout/LinedList"/>
    <dgm:cxn modelId="{6E0A9577-E26D-4223-B56D-B3B74BFEE908}" type="presParOf" srcId="{7F502C47-446A-44C4-A0BA-FADE34568CFE}" destId="{DA676A36-FC29-4703-B61A-1C6D8274241C}" srcOrd="9" destOrd="0" presId="urn:microsoft.com/office/officeart/2008/layout/LinedList"/>
    <dgm:cxn modelId="{558531DB-582A-4C3E-9205-535BEDD847F6}" type="presParOf" srcId="{DA676A36-FC29-4703-B61A-1C6D8274241C}" destId="{02DCF3D3-4347-4356-A9D4-F9FA2E2AF873}" srcOrd="0" destOrd="0" presId="urn:microsoft.com/office/officeart/2008/layout/LinedList"/>
    <dgm:cxn modelId="{5E26B1A2-0A32-4217-BF15-DD0D1AFCB18E}" type="presParOf" srcId="{DA676A36-FC29-4703-B61A-1C6D8274241C}" destId="{FC312599-4E2D-46D0-8A59-EDCFE79D993B}" srcOrd="1" destOrd="0" presId="urn:microsoft.com/office/officeart/2008/layout/LinedList"/>
    <dgm:cxn modelId="{1BC085C3-7B87-4F42-B19E-3EEE348F82C8}" type="presParOf" srcId="{7F502C47-446A-44C4-A0BA-FADE34568CFE}" destId="{E5959F5A-E85C-4F94-BB61-4E0859458A8E}" srcOrd="10" destOrd="0" presId="urn:microsoft.com/office/officeart/2008/layout/LinedList"/>
    <dgm:cxn modelId="{DEA3C984-24FA-496C-A6B8-36FEC2BFC247}" type="presParOf" srcId="{7F502C47-446A-44C4-A0BA-FADE34568CFE}" destId="{6A314619-29BB-41CB-A362-4C56F346354B}" srcOrd="11" destOrd="0" presId="urn:microsoft.com/office/officeart/2008/layout/LinedList"/>
    <dgm:cxn modelId="{A9C883BE-58DB-4C84-A760-E0EF17AEAA24}" type="presParOf" srcId="{6A314619-29BB-41CB-A362-4C56F346354B}" destId="{6F90A4C6-9289-4E09-A12F-049EB15FAF26}" srcOrd="0" destOrd="0" presId="urn:microsoft.com/office/officeart/2008/layout/LinedList"/>
    <dgm:cxn modelId="{41553890-0982-4579-ADD8-D2FBA3C05CF9}" type="presParOf" srcId="{6A314619-29BB-41CB-A362-4C56F346354B}" destId="{1F08CE13-D972-4A53-A959-03D1456F67B5}" srcOrd="1" destOrd="0" presId="urn:microsoft.com/office/officeart/2008/layout/LinedList"/>
    <dgm:cxn modelId="{AA8CF290-7C95-4CF9-8FB6-CB75800F8A0E}" type="presParOf" srcId="{7F502C47-446A-44C4-A0BA-FADE34568CFE}" destId="{73647578-2144-43B7-9E6E-8DA2C83F9526}" srcOrd="12" destOrd="0" presId="urn:microsoft.com/office/officeart/2008/layout/LinedList"/>
    <dgm:cxn modelId="{7E26C22B-512D-47BF-8917-FC97EEB4F92B}" type="presParOf" srcId="{7F502C47-446A-44C4-A0BA-FADE34568CFE}" destId="{19055BEC-026E-40F5-9AF8-CBA4B4C77EC2}" srcOrd="13" destOrd="0" presId="urn:microsoft.com/office/officeart/2008/layout/LinedList"/>
    <dgm:cxn modelId="{AD1F4A5E-AEA8-466E-8991-A040B2E580A0}" type="presParOf" srcId="{19055BEC-026E-40F5-9AF8-CBA4B4C77EC2}" destId="{5397FEA7-330A-488F-B7AF-87CF3118B931}" srcOrd="0" destOrd="0" presId="urn:microsoft.com/office/officeart/2008/layout/LinedList"/>
    <dgm:cxn modelId="{2609A09B-9C4A-4DFD-A33E-87DBAD93644B}" type="presParOf" srcId="{19055BEC-026E-40F5-9AF8-CBA4B4C77EC2}" destId="{F0764F5C-C410-4C24-B726-EF56091BBE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B38C3-7FCC-4B82-BCAB-B79CA939381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8989C0-92E3-447F-A699-CBB4935A7E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Live Lessons</a:t>
          </a:r>
        </a:p>
      </dgm:t>
    </dgm:pt>
    <dgm:pt modelId="{633C032D-167E-4933-A37D-6AF588D4E80B}" type="parTrans" cxnId="{7D89CE8B-3741-4AB4-B11F-8A7EAF270355}">
      <dgm:prSet/>
      <dgm:spPr/>
      <dgm:t>
        <a:bodyPr/>
        <a:lstStyle/>
        <a:p>
          <a:endParaRPr lang="en-US"/>
        </a:p>
      </dgm:t>
    </dgm:pt>
    <dgm:pt modelId="{17481677-6BEE-419A-B7E0-331B8CBA8A1F}" type="sibTrans" cxnId="{7D89CE8B-3741-4AB4-B11F-8A7EAF2703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6145DB-1D4B-4663-BA94-BFF54D0115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Eckert, J.W. (2019) CompTIA Linux+ guide to Linux certification (5th ed). Boston, Massachusetts, Cengage Learning</a:t>
          </a:r>
        </a:p>
      </dgm:t>
    </dgm:pt>
    <dgm:pt modelId="{DC43A244-B977-4DA5-8917-140464CD0B52}" type="parTrans" cxnId="{A6FDF888-8007-4BAD-B3FC-A09504C53742}">
      <dgm:prSet/>
      <dgm:spPr/>
      <dgm:t>
        <a:bodyPr/>
        <a:lstStyle/>
        <a:p>
          <a:endParaRPr lang="en-US"/>
        </a:p>
      </dgm:t>
    </dgm:pt>
    <dgm:pt modelId="{4FE50113-4BF2-439F-A6C2-F6DB5B1E2834}" type="sibTrans" cxnId="{A6FDF888-8007-4BAD-B3FC-A09504C537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06ED9D-99DA-424E-8FD7-FC301C491D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Previous self-taught research from multiple websites and videos</a:t>
          </a:r>
        </a:p>
      </dgm:t>
    </dgm:pt>
    <dgm:pt modelId="{47A64A07-5ED7-414F-9592-50DE934DB6E2}" type="parTrans" cxnId="{B3B887E0-EEAD-4E1D-A5B4-E0DBE0B3BB40}">
      <dgm:prSet/>
      <dgm:spPr/>
      <dgm:t>
        <a:bodyPr/>
        <a:lstStyle/>
        <a:p>
          <a:endParaRPr lang="en-US"/>
        </a:p>
      </dgm:t>
    </dgm:pt>
    <dgm:pt modelId="{30343B7D-FD84-4335-8EE3-B90C7C4A1DFC}" type="sibTrans" cxnId="{B3B887E0-EEAD-4E1D-A5B4-E0DBE0B3BB40}">
      <dgm:prSet/>
      <dgm:spPr/>
      <dgm:t>
        <a:bodyPr/>
        <a:lstStyle/>
        <a:p>
          <a:endParaRPr lang="en-US"/>
        </a:p>
      </dgm:t>
    </dgm:pt>
    <dgm:pt modelId="{B2271E4E-1077-41FD-B117-40096675AAA6}" type="pres">
      <dgm:prSet presAssocID="{F77B38C3-7FCC-4B82-BCAB-B79CA9393813}" presName="root" presStyleCnt="0">
        <dgm:presLayoutVars>
          <dgm:dir/>
          <dgm:resizeHandles val="exact"/>
        </dgm:presLayoutVars>
      </dgm:prSet>
      <dgm:spPr/>
    </dgm:pt>
    <dgm:pt modelId="{8827BCB4-FE29-4562-8F31-40F04BCCC0BB}" type="pres">
      <dgm:prSet presAssocID="{F77B38C3-7FCC-4B82-BCAB-B79CA9393813}" presName="container" presStyleCnt="0">
        <dgm:presLayoutVars>
          <dgm:dir/>
          <dgm:resizeHandles val="exact"/>
        </dgm:presLayoutVars>
      </dgm:prSet>
      <dgm:spPr/>
    </dgm:pt>
    <dgm:pt modelId="{AF703FA1-7DD3-4A25-A8CC-8E67CA110681}" type="pres">
      <dgm:prSet presAssocID="{D08989C0-92E3-447F-A699-CBB4935A7EAD}" presName="compNode" presStyleCnt="0"/>
      <dgm:spPr/>
    </dgm:pt>
    <dgm:pt modelId="{4FEBC7DD-C0FD-4823-8D5A-131B3C082630}" type="pres">
      <dgm:prSet presAssocID="{D08989C0-92E3-447F-A699-CBB4935A7EAD}" presName="iconBgRect" presStyleLbl="bgShp" presStyleIdx="0" presStyleCnt="3"/>
      <dgm:spPr/>
    </dgm:pt>
    <dgm:pt modelId="{8A4E06E1-8823-475C-A3A0-449B473CBBBC}" type="pres">
      <dgm:prSet presAssocID="{D08989C0-92E3-447F-A699-CBB4935A7EA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67F59EE-92B4-49FB-84B9-AE442D5EC9F6}" type="pres">
      <dgm:prSet presAssocID="{D08989C0-92E3-447F-A699-CBB4935A7EAD}" presName="spaceRect" presStyleCnt="0"/>
      <dgm:spPr/>
    </dgm:pt>
    <dgm:pt modelId="{D64E60AE-2637-4CD0-BB0B-AFD6CAECB4CB}" type="pres">
      <dgm:prSet presAssocID="{D08989C0-92E3-447F-A699-CBB4935A7EAD}" presName="textRect" presStyleLbl="revTx" presStyleIdx="0" presStyleCnt="3">
        <dgm:presLayoutVars>
          <dgm:chMax val="1"/>
          <dgm:chPref val="1"/>
        </dgm:presLayoutVars>
      </dgm:prSet>
      <dgm:spPr/>
    </dgm:pt>
    <dgm:pt modelId="{8B970FBC-956A-4BBE-88E2-655B6A1D8107}" type="pres">
      <dgm:prSet presAssocID="{17481677-6BEE-419A-B7E0-331B8CBA8A1F}" presName="sibTrans" presStyleLbl="sibTrans2D1" presStyleIdx="0" presStyleCnt="0"/>
      <dgm:spPr/>
    </dgm:pt>
    <dgm:pt modelId="{A6947AAA-BD31-4095-A68D-6EAB0056DC2F}" type="pres">
      <dgm:prSet presAssocID="{0F6145DB-1D4B-4663-BA94-BFF54D011538}" presName="compNode" presStyleCnt="0"/>
      <dgm:spPr/>
    </dgm:pt>
    <dgm:pt modelId="{F049C3BC-6470-465B-B504-28700C2D6F17}" type="pres">
      <dgm:prSet presAssocID="{0F6145DB-1D4B-4663-BA94-BFF54D011538}" presName="iconBgRect" presStyleLbl="bgShp" presStyleIdx="1" presStyleCnt="3"/>
      <dgm:spPr/>
    </dgm:pt>
    <dgm:pt modelId="{2DAC2393-610F-4B97-992B-E53F5B8FE5E0}" type="pres">
      <dgm:prSet presAssocID="{0F6145DB-1D4B-4663-BA94-BFF54D011538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2CFA259D-7CA7-424C-950F-7A7D17303C6D}" type="pres">
      <dgm:prSet presAssocID="{0F6145DB-1D4B-4663-BA94-BFF54D011538}" presName="spaceRect" presStyleCnt="0"/>
      <dgm:spPr/>
    </dgm:pt>
    <dgm:pt modelId="{138F3263-9E93-4493-8148-FB01DE855BCC}" type="pres">
      <dgm:prSet presAssocID="{0F6145DB-1D4B-4663-BA94-BFF54D011538}" presName="textRect" presStyleLbl="revTx" presStyleIdx="1" presStyleCnt="3">
        <dgm:presLayoutVars>
          <dgm:chMax val="1"/>
          <dgm:chPref val="1"/>
        </dgm:presLayoutVars>
      </dgm:prSet>
      <dgm:spPr/>
    </dgm:pt>
    <dgm:pt modelId="{C196039F-1962-4F53-A4CA-798BCC42A7EA}" type="pres">
      <dgm:prSet presAssocID="{4FE50113-4BF2-439F-A6C2-F6DB5B1E2834}" presName="sibTrans" presStyleLbl="sibTrans2D1" presStyleIdx="0" presStyleCnt="0"/>
      <dgm:spPr/>
    </dgm:pt>
    <dgm:pt modelId="{213EAB0B-9EB1-4941-BD0E-E23E94BD964A}" type="pres">
      <dgm:prSet presAssocID="{7A06ED9D-99DA-424E-8FD7-FC301C491D92}" presName="compNode" presStyleCnt="0"/>
      <dgm:spPr/>
    </dgm:pt>
    <dgm:pt modelId="{35BB0948-6429-4202-A0F1-6F40621A35C8}" type="pres">
      <dgm:prSet presAssocID="{7A06ED9D-99DA-424E-8FD7-FC301C491D92}" presName="iconBgRect" presStyleLbl="bgShp" presStyleIdx="2" presStyleCnt="3"/>
      <dgm:spPr/>
    </dgm:pt>
    <dgm:pt modelId="{E36B9817-956B-48C5-A2C8-16DF5A453A20}" type="pres">
      <dgm:prSet presAssocID="{7A06ED9D-99DA-424E-8FD7-FC301C491D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ginning"/>
        </a:ext>
      </dgm:extLst>
    </dgm:pt>
    <dgm:pt modelId="{A4C1F1B0-F4AB-421A-B9D9-C9D11044637C}" type="pres">
      <dgm:prSet presAssocID="{7A06ED9D-99DA-424E-8FD7-FC301C491D92}" presName="spaceRect" presStyleCnt="0"/>
      <dgm:spPr/>
    </dgm:pt>
    <dgm:pt modelId="{ED6751C7-68E7-4829-A9A0-334D5834405C}" type="pres">
      <dgm:prSet presAssocID="{7A06ED9D-99DA-424E-8FD7-FC301C491D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390F25E-4C3F-46A3-8F2E-4383C232DF17}" type="presOf" srcId="{7A06ED9D-99DA-424E-8FD7-FC301C491D92}" destId="{ED6751C7-68E7-4829-A9A0-334D5834405C}" srcOrd="0" destOrd="0" presId="urn:microsoft.com/office/officeart/2018/2/layout/IconCircleList"/>
    <dgm:cxn modelId="{4225584E-D8E6-4EA2-A443-0CC01033F5CD}" type="presOf" srcId="{17481677-6BEE-419A-B7E0-331B8CBA8A1F}" destId="{8B970FBC-956A-4BBE-88E2-655B6A1D8107}" srcOrd="0" destOrd="0" presId="urn:microsoft.com/office/officeart/2018/2/layout/IconCircleList"/>
    <dgm:cxn modelId="{6AA08E54-B025-4682-925B-57292B5FD786}" type="presOf" srcId="{D08989C0-92E3-447F-A699-CBB4935A7EAD}" destId="{D64E60AE-2637-4CD0-BB0B-AFD6CAECB4CB}" srcOrd="0" destOrd="0" presId="urn:microsoft.com/office/officeart/2018/2/layout/IconCircleList"/>
    <dgm:cxn modelId="{A6FDF888-8007-4BAD-B3FC-A09504C53742}" srcId="{F77B38C3-7FCC-4B82-BCAB-B79CA9393813}" destId="{0F6145DB-1D4B-4663-BA94-BFF54D011538}" srcOrd="1" destOrd="0" parTransId="{DC43A244-B977-4DA5-8917-140464CD0B52}" sibTransId="{4FE50113-4BF2-439F-A6C2-F6DB5B1E2834}"/>
    <dgm:cxn modelId="{7D89CE8B-3741-4AB4-B11F-8A7EAF270355}" srcId="{F77B38C3-7FCC-4B82-BCAB-B79CA9393813}" destId="{D08989C0-92E3-447F-A699-CBB4935A7EAD}" srcOrd="0" destOrd="0" parTransId="{633C032D-167E-4933-A37D-6AF588D4E80B}" sibTransId="{17481677-6BEE-419A-B7E0-331B8CBA8A1F}"/>
    <dgm:cxn modelId="{A6C1F28C-7236-4698-A692-91FBAE7D9A7E}" type="presOf" srcId="{F77B38C3-7FCC-4B82-BCAB-B79CA9393813}" destId="{B2271E4E-1077-41FD-B117-40096675AAA6}" srcOrd="0" destOrd="0" presId="urn:microsoft.com/office/officeart/2018/2/layout/IconCircleList"/>
    <dgm:cxn modelId="{244775B4-E247-4C18-A320-A94070AA344A}" type="presOf" srcId="{0F6145DB-1D4B-4663-BA94-BFF54D011538}" destId="{138F3263-9E93-4493-8148-FB01DE855BCC}" srcOrd="0" destOrd="0" presId="urn:microsoft.com/office/officeart/2018/2/layout/IconCircleList"/>
    <dgm:cxn modelId="{3F44D5CE-6ED1-4B1B-9D0C-54FA89450F23}" type="presOf" srcId="{4FE50113-4BF2-439F-A6C2-F6DB5B1E2834}" destId="{C196039F-1962-4F53-A4CA-798BCC42A7EA}" srcOrd="0" destOrd="0" presId="urn:microsoft.com/office/officeart/2018/2/layout/IconCircleList"/>
    <dgm:cxn modelId="{B3B887E0-EEAD-4E1D-A5B4-E0DBE0B3BB40}" srcId="{F77B38C3-7FCC-4B82-BCAB-B79CA9393813}" destId="{7A06ED9D-99DA-424E-8FD7-FC301C491D92}" srcOrd="2" destOrd="0" parTransId="{47A64A07-5ED7-414F-9592-50DE934DB6E2}" sibTransId="{30343B7D-FD84-4335-8EE3-B90C7C4A1DFC}"/>
    <dgm:cxn modelId="{468204D8-DEAC-4C75-8FDD-6036332FCB14}" type="presParOf" srcId="{B2271E4E-1077-41FD-B117-40096675AAA6}" destId="{8827BCB4-FE29-4562-8F31-40F04BCCC0BB}" srcOrd="0" destOrd="0" presId="urn:microsoft.com/office/officeart/2018/2/layout/IconCircleList"/>
    <dgm:cxn modelId="{ADC21F98-D665-4D98-AEE1-5B1E3D8E81CB}" type="presParOf" srcId="{8827BCB4-FE29-4562-8F31-40F04BCCC0BB}" destId="{AF703FA1-7DD3-4A25-A8CC-8E67CA110681}" srcOrd="0" destOrd="0" presId="urn:microsoft.com/office/officeart/2018/2/layout/IconCircleList"/>
    <dgm:cxn modelId="{7477A287-422B-4A13-875E-3369C045BDCA}" type="presParOf" srcId="{AF703FA1-7DD3-4A25-A8CC-8E67CA110681}" destId="{4FEBC7DD-C0FD-4823-8D5A-131B3C082630}" srcOrd="0" destOrd="0" presId="urn:microsoft.com/office/officeart/2018/2/layout/IconCircleList"/>
    <dgm:cxn modelId="{204D5D99-3902-468F-BCC6-FE7852AA30C3}" type="presParOf" srcId="{AF703FA1-7DD3-4A25-A8CC-8E67CA110681}" destId="{8A4E06E1-8823-475C-A3A0-449B473CBBBC}" srcOrd="1" destOrd="0" presId="urn:microsoft.com/office/officeart/2018/2/layout/IconCircleList"/>
    <dgm:cxn modelId="{B01787B7-A9E0-49D1-9B95-E9C1F9098B22}" type="presParOf" srcId="{AF703FA1-7DD3-4A25-A8CC-8E67CA110681}" destId="{167F59EE-92B4-49FB-84B9-AE442D5EC9F6}" srcOrd="2" destOrd="0" presId="urn:microsoft.com/office/officeart/2018/2/layout/IconCircleList"/>
    <dgm:cxn modelId="{37512071-6850-4060-9FF7-D28CC6658C46}" type="presParOf" srcId="{AF703FA1-7DD3-4A25-A8CC-8E67CA110681}" destId="{D64E60AE-2637-4CD0-BB0B-AFD6CAECB4CB}" srcOrd="3" destOrd="0" presId="urn:microsoft.com/office/officeart/2018/2/layout/IconCircleList"/>
    <dgm:cxn modelId="{F844CD15-C397-4189-BB0F-DD005F74CCE5}" type="presParOf" srcId="{8827BCB4-FE29-4562-8F31-40F04BCCC0BB}" destId="{8B970FBC-956A-4BBE-88E2-655B6A1D8107}" srcOrd="1" destOrd="0" presId="urn:microsoft.com/office/officeart/2018/2/layout/IconCircleList"/>
    <dgm:cxn modelId="{E702A5AF-1519-4784-89E7-7DA6D7236637}" type="presParOf" srcId="{8827BCB4-FE29-4562-8F31-40F04BCCC0BB}" destId="{A6947AAA-BD31-4095-A68D-6EAB0056DC2F}" srcOrd="2" destOrd="0" presId="urn:microsoft.com/office/officeart/2018/2/layout/IconCircleList"/>
    <dgm:cxn modelId="{25A5075B-787C-434C-9E0E-C087C73743D4}" type="presParOf" srcId="{A6947AAA-BD31-4095-A68D-6EAB0056DC2F}" destId="{F049C3BC-6470-465B-B504-28700C2D6F17}" srcOrd="0" destOrd="0" presId="urn:microsoft.com/office/officeart/2018/2/layout/IconCircleList"/>
    <dgm:cxn modelId="{7C10AA59-22A6-45FE-ABF8-88BACEED273C}" type="presParOf" srcId="{A6947AAA-BD31-4095-A68D-6EAB0056DC2F}" destId="{2DAC2393-610F-4B97-992B-E53F5B8FE5E0}" srcOrd="1" destOrd="0" presId="urn:microsoft.com/office/officeart/2018/2/layout/IconCircleList"/>
    <dgm:cxn modelId="{02C26467-09D1-478C-B489-E63F1541CEE9}" type="presParOf" srcId="{A6947AAA-BD31-4095-A68D-6EAB0056DC2F}" destId="{2CFA259D-7CA7-424C-950F-7A7D17303C6D}" srcOrd="2" destOrd="0" presId="urn:microsoft.com/office/officeart/2018/2/layout/IconCircleList"/>
    <dgm:cxn modelId="{E1E5783E-E3FB-4ABB-A6C4-A05867440A75}" type="presParOf" srcId="{A6947AAA-BD31-4095-A68D-6EAB0056DC2F}" destId="{138F3263-9E93-4493-8148-FB01DE855BCC}" srcOrd="3" destOrd="0" presId="urn:microsoft.com/office/officeart/2018/2/layout/IconCircleList"/>
    <dgm:cxn modelId="{1B4AD2EF-F37E-42D9-973B-D6CA7DCB4EED}" type="presParOf" srcId="{8827BCB4-FE29-4562-8F31-40F04BCCC0BB}" destId="{C196039F-1962-4F53-A4CA-798BCC42A7EA}" srcOrd="3" destOrd="0" presId="urn:microsoft.com/office/officeart/2018/2/layout/IconCircleList"/>
    <dgm:cxn modelId="{34343BAE-C3A1-48BB-8886-2B0DCEECBA45}" type="presParOf" srcId="{8827BCB4-FE29-4562-8F31-40F04BCCC0BB}" destId="{213EAB0B-9EB1-4941-BD0E-E23E94BD964A}" srcOrd="4" destOrd="0" presId="urn:microsoft.com/office/officeart/2018/2/layout/IconCircleList"/>
    <dgm:cxn modelId="{9A0C7AA5-7750-4ED7-823A-06306A9E4DD2}" type="presParOf" srcId="{213EAB0B-9EB1-4941-BD0E-E23E94BD964A}" destId="{35BB0948-6429-4202-A0F1-6F40621A35C8}" srcOrd="0" destOrd="0" presId="urn:microsoft.com/office/officeart/2018/2/layout/IconCircleList"/>
    <dgm:cxn modelId="{07D58097-E774-4DB1-AD7D-18C99C4BECF8}" type="presParOf" srcId="{213EAB0B-9EB1-4941-BD0E-E23E94BD964A}" destId="{E36B9817-956B-48C5-A2C8-16DF5A453A20}" srcOrd="1" destOrd="0" presId="urn:microsoft.com/office/officeart/2018/2/layout/IconCircleList"/>
    <dgm:cxn modelId="{DB82F203-5BA0-4FBD-AF93-68D0C83305A2}" type="presParOf" srcId="{213EAB0B-9EB1-4941-BD0E-E23E94BD964A}" destId="{A4C1F1B0-F4AB-421A-B9D9-C9D11044637C}" srcOrd="2" destOrd="0" presId="urn:microsoft.com/office/officeart/2018/2/layout/IconCircleList"/>
    <dgm:cxn modelId="{D61DEFE5-E3CF-4A3E-B9F7-43CA8BF83DAD}" type="presParOf" srcId="{213EAB0B-9EB1-4941-BD0E-E23E94BD964A}" destId="{ED6751C7-68E7-4829-A9A0-334D5834405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FE8C3-C348-495A-AB93-2C17609E2913}">
      <dsp:nvSpPr>
        <dsp:cNvPr id="0" name=""/>
        <dsp:cNvSpPr/>
      </dsp:nvSpPr>
      <dsp:spPr>
        <a:xfrm>
          <a:off x="367712" y="14841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ACFA4-F2B9-4F4F-B782-0D8060124586}">
      <dsp:nvSpPr>
        <dsp:cNvPr id="0" name=""/>
        <dsp:cNvSpPr/>
      </dsp:nvSpPr>
      <dsp:spPr>
        <a:xfrm>
          <a:off x="367712" y="179319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1.What is the </a:t>
          </a:r>
          <a:r>
            <a:rPr lang="en-US" sz="1800" i="1" kern="1200"/>
            <a:t>pwd</a:t>
          </a:r>
          <a:r>
            <a:rPr lang="en-US" sz="1800" kern="1200"/>
            <a:t> command an acronym for? What about the </a:t>
          </a:r>
          <a:r>
            <a:rPr lang="en-US" sz="1800" i="1" kern="1200"/>
            <a:t>cd</a:t>
          </a:r>
          <a:r>
            <a:rPr lang="en-US" sz="1800" kern="1200"/>
            <a:t> command?</a:t>
          </a:r>
        </a:p>
      </dsp:txBody>
      <dsp:txXfrm>
        <a:off x="367712" y="1793198"/>
        <a:ext cx="4320000" cy="648000"/>
      </dsp:txXfrm>
    </dsp:sp>
    <dsp:sp modelId="{6DBD88E7-233B-4D99-B2B4-D6BB5777C2C5}">
      <dsp:nvSpPr>
        <dsp:cNvPr id="0" name=""/>
        <dsp:cNvSpPr/>
      </dsp:nvSpPr>
      <dsp:spPr>
        <a:xfrm>
          <a:off x="367712" y="2502957"/>
          <a:ext cx="4320000" cy="73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pwd=Print Working Directory- shows current directory path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cd=change directory-change to directory that you specify</a:t>
          </a:r>
        </a:p>
      </dsp:txBody>
      <dsp:txXfrm>
        <a:off x="367712" y="2502957"/>
        <a:ext cx="4320000" cy="733426"/>
      </dsp:txXfrm>
    </dsp:sp>
    <dsp:sp modelId="{AEFED8C5-B811-443B-B9E2-A38DA01FD133}">
      <dsp:nvSpPr>
        <dsp:cNvPr id="0" name=""/>
        <dsp:cNvSpPr/>
      </dsp:nvSpPr>
      <dsp:spPr>
        <a:xfrm>
          <a:off x="5443712" y="14841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B2CFF-B99B-4FBF-86C9-7DB6E8E7E9CE}">
      <dsp:nvSpPr>
        <dsp:cNvPr id="0" name=""/>
        <dsp:cNvSpPr/>
      </dsp:nvSpPr>
      <dsp:spPr>
        <a:xfrm>
          <a:off x="5443712" y="179319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2. Explain the differences between a relative path and an absolute/full path in Linux?</a:t>
          </a:r>
        </a:p>
      </dsp:txBody>
      <dsp:txXfrm>
        <a:off x="5443712" y="1793198"/>
        <a:ext cx="4320000" cy="648000"/>
      </dsp:txXfrm>
    </dsp:sp>
    <dsp:sp modelId="{BF3B7095-C435-4ACC-A7A0-5F44444EA726}">
      <dsp:nvSpPr>
        <dsp:cNvPr id="0" name=""/>
        <dsp:cNvSpPr/>
      </dsp:nvSpPr>
      <dsp:spPr>
        <a:xfrm>
          <a:off x="5443712" y="2502957"/>
          <a:ext cx="4320000" cy="73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Absolute path – path starting from the very top of the filysystem, which is the root .. /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Relative path – path based on your current location</a:t>
          </a:r>
        </a:p>
      </dsp:txBody>
      <dsp:txXfrm>
        <a:off x="5443712" y="2502957"/>
        <a:ext cx="4320000" cy="733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BAE21-9F91-4808-BA33-C2F0D00CD855}">
      <dsp:nvSpPr>
        <dsp:cNvPr id="0" name=""/>
        <dsp:cNvSpPr/>
      </dsp:nvSpPr>
      <dsp:spPr>
        <a:xfrm>
          <a:off x="2610043" y="3146048"/>
          <a:ext cx="521447" cy="1121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723" y="0"/>
              </a:lnTo>
              <a:lnTo>
                <a:pt x="260723" y="1121113"/>
              </a:lnTo>
              <a:lnTo>
                <a:pt x="521447" y="11211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75629-2705-4B2A-803D-92D2DB3C3DDE}">
      <dsp:nvSpPr>
        <dsp:cNvPr id="0" name=""/>
        <dsp:cNvSpPr/>
      </dsp:nvSpPr>
      <dsp:spPr>
        <a:xfrm>
          <a:off x="2610043" y="3100328"/>
          <a:ext cx="5214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1447" y="45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E8FE6-9DA6-4834-81A8-5976938E2415}">
      <dsp:nvSpPr>
        <dsp:cNvPr id="0" name=""/>
        <dsp:cNvSpPr/>
      </dsp:nvSpPr>
      <dsp:spPr>
        <a:xfrm>
          <a:off x="2610043" y="2024934"/>
          <a:ext cx="521447" cy="1121113"/>
        </a:xfrm>
        <a:custGeom>
          <a:avLst/>
          <a:gdLst/>
          <a:ahLst/>
          <a:cxnLst/>
          <a:rect l="0" t="0" r="0" b="0"/>
          <a:pathLst>
            <a:path>
              <a:moveTo>
                <a:pt x="0" y="1121113"/>
              </a:moveTo>
              <a:lnTo>
                <a:pt x="260723" y="1121113"/>
              </a:lnTo>
              <a:lnTo>
                <a:pt x="260723" y="0"/>
              </a:lnTo>
              <a:lnTo>
                <a:pt x="52144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C8C62-F23E-42AB-8FBB-B6A05ABA1503}">
      <dsp:nvSpPr>
        <dsp:cNvPr id="0" name=""/>
        <dsp:cNvSpPr/>
      </dsp:nvSpPr>
      <dsp:spPr>
        <a:xfrm>
          <a:off x="2610043" y="858101"/>
          <a:ext cx="5214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1447" y="45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42DAB-F340-42AA-86E8-FC9BE47870CA}">
      <dsp:nvSpPr>
        <dsp:cNvPr id="0" name=""/>
        <dsp:cNvSpPr/>
      </dsp:nvSpPr>
      <dsp:spPr>
        <a:xfrm>
          <a:off x="2803" y="506217"/>
          <a:ext cx="2607239" cy="795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Which DHCP message is shown in the output of the </a:t>
          </a:r>
          <a:r>
            <a:rPr lang="en-US" sz="1400" b="1" kern="1200" dirty="0"/>
            <a:t>sudo </a:t>
          </a:r>
          <a:r>
            <a:rPr lang="en-US" sz="1400" b="1" kern="1200" dirty="0" err="1"/>
            <a:t>dhclient</a:t>
          </a:r>
          <a:r>
            <a:rPr lang="en-US" sz="1400" b="1" kern="1200" dirty="0"/>
            <a:t> –v –r eth0</a:t>
          </a:r>
          <a:r>
            <a:rPr lang="en-US" sz="1400" kern="1200" dirty="0"/>
            <a:t> command?</a:t>
          </a:r>
        </a:p>
      </dsp:txBody>
      <dsp:txXfrm>
        <a:off x="2803" y="506217"/>
        <a:ext cx="2607239" cy="795208"/>
      </dsp:txXfrm>
    </dsp:sp>
    <dsp:sp modelId="{CDD48197-BE78-4B34-A874-780196FD2C99}">
      <dsp:nvSpPr>
        <dsp:cNvPr id="0" name=""/>
        <dsp:cNvSpPr/>
      </dsp:nvSpPr>
      <dsp:spPr>
        <a:xfrm>
          <a:off x="3131490" y="506217"/>
          <a:ext cx="2607239" cy="795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DHCPRELEASE</a:t>
          </a:r>
        </a:p>
      </dsp:txBody>
      <dsp:txXfrm>
        <a:off x="3131490" y="506217"/>
        <a:ext cx="2607239" cy="795208"/>
      </dsp:txXfrm>
    </dsp:sp>
    <dsp:sp modelId="{FE36AB13-BB2D-4A29-813E-25D2251B2F1B}">
      <dsp:nvSpPr>
        <dsp:cNvPr id="0" name=""/>
        <dsp:cNvSpPr/>
      </dsp:nvSpPr>
      <dsp:spPr>
        <a:xfrm>
          <a:off x="2803" y="2748443"/>
          <a:ext cx="2607239" cy="795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Which four DHCP messages are shown in the output of the </a:t>
          </a:r>
          <a:r>
            <a:rPr lang="en-US" sz="1400" b="1" kern="1200" dirty="0"/>
            <a:t>sudo </a:t>
          </a:r>
          <a:r>
            <a:rPr lang="en-US" sz="1400" b="1" kern="1200" dirty="0" err="1"/>
            <a:t>dhclient</a:t>
          </a:r>
          <a:r>
            <a:rPr lang="en-US" sz="1400" b="1" kern="1200" dirty="0"/>
            <a:t> –v eth0 </a:t>
          </a:r>
          <a:r>
            <a:rPr lang="en-US" sz="1400" kern="1200" dirty="0"/>
            <a:t>command?</a:t>
          </a:r>
        </a:p>
      </dsp:txBody>
      <dsp:txXfrm>
        <a:off x="2803" y="2748443"/>
        <a:ext cx="2607239" cy="795208"/>
      </dsp:txXfrm>
    </dsp:sp>
    <dsp:sp modelId="{03900E80-F4B0-46D8-8D08-57D86393070C}">
      <dsp:nvSpPr>
        <dsp:cNvPr id="0" name=""/>
        <dsp:cNvSpPr/>
      </dsp:nvSpPr>
      <dsp:spPr>
        <a:xfrm>
          <a:off x="3131490" y="1627330"/>
          <a:ext cx="2607239" cy="795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DHCPDISCOVER</a:t>
          </a:r>
        </a:p>
      </dsp:txBody>
      <dsp:txXfrm>
        <a:off x="3131490" y="1627330"/>
        <a:ext cx="2607239" cy="795208"/>
      </dsp:txXfrm>
    </dsp:sp>
    <dsp:sp modelId="{58418F56-8CE7-47D0-8C80-B1C19E7E210C}">
      <dsp:nvSpPr>
        <dsp:cNvPr id="0" name=""/>
        <dsp:cNvSpPr/>
      </dsp:nvSpPr>
      <dsp:spPr>
        <a:xfrm>
          <a:off x="3131490" y="2748443"/>
          <a:ext cx="2607239" cy="795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DHCPOFFER</a:t>
          </a:r>
        </a:p>
      </dsp:txBody>
      <dsp:txXfrm>
        <a:off x="3131490" y="2748443"/>
        <a:ext cx="2607239" cy="795208"/>
      </dsp:txXfrm>
    </dsp:sp>
    <dsp:sp modelId="{6ABDD3D3-92A1-4F3D-9898-BD97A857E53B}">
      <dsp:nvSpPr>
        <dsp:cNvPr id="0" name=""/>
        <dsp:cNvSpPr/>
      </dsp:nvSpPr>
      <dsp:spPr>
        <a:xfrm>
          <a:off x="3131490" y="3869556"/>
          <a:ext cx="2607239" cy="795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DHCPREQUEST</a:t>
          </a:r>
        </a:p>
      </dsp:txBody>
      <dsp:txXfrm>
        <a:off x="3131490" y="3869556"/>
        <a:ext cx="2607239" cy="795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AB4CF-667A-4798-B6ED-C75222F5B8ED}">
      <dsp:nvSpPr>
        <dsp:cNvPr id="0" name=""/>
        <dsp:cNvSpPr/>
      </dsp:nvSpPr>
      <dsp:spPr>
        <a:xfrm>
          <a:off x="0" y="49801"/>
          <a:ext cx="6545199" cy="19131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1. What is the default action of the </a:t>
          </a:r>
          <a:r>
            <a:rPr lang="en-US" sz="2700" i="1" kern="1200"/>
            <a:t>15 SIGTERM </a:t>
          </a:r>
          <a:r>
            <a:rPr lang="en-US" sz="2700" kern="1200"/>
            <a:t>kill signal?</a:t>
          </a:r>
        </a:p>
      </dsp:txBody>
      <dsp:txXfrm>
        <a:off x="93393" y="143194"/>
        <a:ext cx="6358413" cy="1726383"/>
      </dsp:txXfrm>
    </dsp:sp>
    <dsp:sp modelId="{41507D01-4BFD-42C0-BA81-BFDB87CE8196}">
      <dsp:nvSpPr>
        <dsp:cNvPr id="0" name=""/>
        <dsp:cNvSpPr/>
      </dsp:nvSpPr>
      <dsp:spPr>
        <a:xfrm>
          <a:off x="0" y="1962971"/>
          <a:ext cx="654519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1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Kill the highlighted process</a:t>
          </a:r>
        </a:p>
      </dsp:txBody>
      <dsp:txXfrm>
        <a:off x="0" y="1962971"/>
        <a:ext cx="6545199" cy="447120"/>
      </dsp:txXfrm>
    </dsp:sp>
    <dsp:sp modelId="{0F6A4BD8-0C46-4667-B32F-22EA8B4EBF6F}">
      <dsp:nvSpPr>
        <dsp:cNvPr id="0" name=""/>
        <dsp:cNvSpPr/>
      </dsp:nvSpPr>
      <dsp:spPr>
        <a:xfrm>
          <a:off x="0" y="2410091"/>
          <a:ext cx="6545199" cy="1913169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2. In the System Monitor window, click on </a:t>
          </a:r>
          <a:r>
            <a:rPr lang="en-US" sz="2700" i="1" kern="1200"/>
            <a:t>% CPU </a:t>
          </a:r>
          <a:r>
            <a:rPr lang="en-US" sz="2700" kern="1200"/>
            <a:t>to sort the processes by CPU load. Which process shows the highest percentage of CPU usage?</a:t>
          </a:r>
        </a:p>
      </dsp:txBody>
      <dsp:txXfrm>
        <a:off x="93393" y="2503484"/>
        <a:ext cx="6358413" cy="1726383"/>
      </dsp:txXfrm>
    </dsp:sp>
    <dsp:sp modelId="{BEAF6C6B-C8A5-454A-8712-AC910CDD5270}">
      <dsp:nvSpPr>
        <dsp:cNvPr id="0" name=""/>
        <dsp:cNvSpPr/>
      </dsp:nvSpPr>
      <dsp:spPr>
        <a:xfrm>
          <a:off x="0" y="4323260"/>
          <a:ext cx="654519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1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gnome-shell (GUI)</a:t>
          </a:r>
        </a:p>
      </dsp:txBody>
      <dsp:txXfrm>
        <a:off x="0" y="4323260"/>
        <a:ext cx="6545199" cy="447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E6BC8-32D2-4C61-AC30-6F3C0D9D172E}">
      <dsp:nvSpPr>
        <dsp:cNvPr id="0" name=""/>
        <dsp:cNvSpPr/>
      </dsp:nvSpPr>
      <dsp:spPr>
        <a:xfrm>
          <a:off x="0" y="1652"/>
          <a:ext cx="3647313" cy="10908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+mn-lt"/>
            </a:rPr>
            <a:t>Issue the </a:t>
          </a:r>
          <a:r>
            <a:rPr lang="en-US" sz="1100" b="1" kern="1200">
              <a:latin typeface="+mn-lt"/>
            </a:rPr>
            <a:t>sudo  accton  on </a:t>
          </a:r>
          <a:r>
            <a:rPr lang="en-US" sz="1100" kern="1200">
              <a:latin typeface="+mn-lt"/>
            </a:rPr>
            <a:t>command to turn on GNC accounting. Run the </a:t>
          </a:r>
          <a:r>
            <a:rPr lang="en-US" sz="1100" b="1" kern="1200">
              <a:latin typeface="+mn-lt"/>
            </a:rPr>
            <a:t>sudo  updatedb </a:t>
          </a:r>
          <a:r>
            <a:rPr lang="en-US" sz="1100" kern="1200">
              <a:latin typeface="+mn-lt"/>
            </a:rPr>
            <a:t>command. Enter </a:t>
          </a:r>
          <a:r>
            <a:rPr lang="en-US" sz="1100" b="1" kern="1200">
              <a:latin typeface="+mn-lt"/>
            </a:rPr>
            <a:t>lastcomm  updatedb</a:t>
          </a:r>
          <a:r>
            <a:rPr lang="en-US" sz="1100" kern="1200">
              <a:latin typeface="+mn-lt"/>
            </a:rPr>
            <a:t> to check if the </a:t>
          </a:r>
          <a:r>
            <a:rPr lang="en-US" sz="1100" i="1" kern="1200">
              <a:latin typeface="+mn-lt"/>
            </a:rPr>
            <a:t>updatedb</a:t>
          </a:r>
          <a:r>
            <a:rPr lang="en-US" sz="1100" kern="1200">
              <a:latin typeface="+mn-lt"/>
            </a:rPr>
            <a:t> command was executed before. Remember to turn off GNC accounting (</a:t>
          </a:r>
          <a:r>
            <a:rPr lang="en-US" sz="1100" b="1" kern="1200">
              <a:latin typeface="+mn-lt"/>
            </a:rPr>
            <a:t>sudo  accton  off</a:t>
          </a:r>
          <a:r>
            <a:rPr lang="en-US" sz="1100" kern="1200">
              <a:latin typeface="+mn-lt"/>
            </a:rPr>
            <a:t>) after answering the questions.</a:t>
          </a:r>
        </a:p>
      </dsp:txBody>
      <dsp:txXfrm>
        <a:off x="53249" y="54901"/>
        <a:ext cx="3540815" cy="984306"/>
      </dsp:txXfrm>
    </dsp:sp>
    <dsp:sp modelId="{9AF277DA-54AD-4F29-AE3B-39FA15321E73}">
      <dsp:nvSpPr>
        <dsp:cNvPr id="0" name=""/>
        <dsp:cNvSpPr/>
      </dsp:nvSpPr>
      <dsp:spPr>
        <a:xfrm rot="5400000">
          <a:off x="6453047" y="-1549656"/>
          <a:ext cx="872643" cy="64841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  --Super User</a:t>
          </a:r>
        </a:p>
      </dsp:txBody>
      <dsp:txXfrm rot="-5400000">
        <a:off x="3647313" y="1298677"/>
        <a:ext cx="6441513" cy="787445"/>
      </dsp:txXfrm>
    </dsp:sp>
    <dsp:sp modelId="{5AEB13A1-8FDE-4FC7-9058-ED68ABEE81A6}">
      <dsp:nvSpPr>
        <dsp:cNvPr id="0" name=""/>
        <dsp:cNvSpPr/>
      </dsp:nvSpPr>
      <dsp:spPr>
        <a:xfrm>
          <a:off x="0" y="1146997"/>
          <a:ext cx="3647313" cy="10908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1. What flag value is displayed in the output?</a:t>
          </a:r>
        </a:p>
      </dsp:txBody>
      <dsp:txXfrm>
        <a:off x="53249" y="1200246"/>
        <a:ext cx="3540815" cy="984306"/>
      </dsp:txXfrm>
    </dsp:sp>
    <dsp:sp modelId="{679F908D-5E41-4151-9407-13BA87A43086}">
      <dsp:nvSpPr>
        <dsp:cNvPr id="0" name=""/>
        <dsp:cNvSpPr/>
      </dsp:nvSpPr>
      <dsp:spPr>
        <a:xfrm rot="5400000">
          <a:off x="6453047" y="-404311"/>
          <a:ext cx="872643" cy="648411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superuser – since we typed sudo in front of the command</a:t>
          </a:r>
        </a:p>
      </dsp:txBody>
      <dsp:txXfrm rot="-5400000">
        <a:off x="3647313" y="2444022"/>
        <a:ext cx="6441513" cy="787445"/>
      </dsp:txXfrm>
    </dsp:sp>
    <dsp:sp modelId="{BA3FDAE4-69AB-48FE-99EB-A7FF7992936E}">
      <dsp:nvSpPr>
        <dsp:cNvPr id="0" name=""/>
        <dsp:cNvSpPr/>
      </dsp:nvSpPr>
      <dsp:spPr>
        <a:xfrm>
          <a:off x="0" y="2292341"/>
          <a:ext cx="3647313" cy="10908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2. Why is the name of the user who ran the processes shown as root, not student?</a:t>
          </a:r>
        </a:p>
      </dsp:txBody>
      <dsp:txXfrm>
        <a:off x="53249" y="2345590"/>
        <a:ext cx="3540815" cy="984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6E7F7-0FF4-4DA1-B0F3-E597B0FE98FE}">
      <dsp:nvSpPr>
        <dsp:cNvPr id="0" name=""/>
        <dsp:cNvSpPr/>
      </dsp:nvSpPr>
      <dsp:spPr>
        <a:xfrm>
          <a:off x="0" y="444"/>
          <a:ext cx="51477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3DBBF-6CE0-490B-AFF1-5301B4791610}">
      <dsp:nvSpPr>
        <dsp:cNvPr id="0" name=""/>
        <dsp:cNvSpPr/>
      </dsp:nvSpPr>
      <dsp:spPr>
        <a:xfrm>
          <a:off x="0" y="444"/>
          <a:ext cx="5147730" cy="51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Linux history</a:t>
          </a:r>
        </a:p>
      </dsp:txBody>
      <dsp:txXfrm>
        <a:off x="0" y="444"/>
        <a:ext cx="5147730" cy="519578"/>
      </dsp:txXfrm>
    </dsp:sp>
    <dsp:sp modelId="{22E239EE-BCBF-4303-9FEB-97362A44341A}">
      <dsp:nvSpPr>
        <dsp:cNvPr id="0" name=""/>
        <dsp:cNvSpPr/>
      </dsp:nvSpPr>
      <dsp:spPr>
        <a:xfrm>
          <a:off x="0" y="520022"/>
          <a:ext cx="5147730" cy="0"/>
        </a:xfrm>
        <a:prstGeom prst="line">
          <a:avLst/>
        </a:prstGeom>
        <a:solidFill>
          <a:schemeClr val="accent5">
            <a:hueOff val="-334156"/>
            <a:satOff val="184"/>
            <a:lumOff val="882"/>
            <a:alphaOff val="0"/>
          </a:schemeClr>
        </a:solidFill>
        <a:ln w="19050" cap="rnd" cmpd="sng" algn="ctr">
          <a:solidFill>
            <a:schemeClr val="accent5">
              <a:hueOff val="-334156"/>
              <a:satOff val="184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14C99-87B8-4660-972A-6999851F113D}">
      <dsp:nvSpPr>
        <dsp:cNvPr id="0" name=""/>
        <dsp:cNvSpPr/>
      </dsp:nvSpPr>
      <dsp:spPr>
        <a:xfrm>
          <a:off x="0" y="520022"/>
          <a:ext cx="5147730" cy="51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Navigating directories and filesystems</a:t>
          </a:r>
        </a:p>
      </dsp:txBody>
      <dsp:txXfrm>
        <a:off x="0" y="520022"/>
        <a:ext cx="5147730" cy="519578"/>
      </dsp:txXfrm>
    </dsp:sp>
    <dsp:sp modelId="{2EBE4949-53AF-4F20-92A0-F6E86D2010F6}">
      <dsp:nvSpPr>
        <dsp:cNvPr id="0" name=""/>
        <dsp:cNvSpPr/>
      </dsp:nvSpPr>
      <dsp:spPr>
        <a:xfrm>
          <a:off x="0" y="1039600"/>
          <a:ext cx="5147730" cy="0"/>
        </a:xfrm>
        <a:prstGeom prst="line">
          <a:avLst/>
        </a:prstGeom>
        <a:solidFill>
          <a:schemeClr val="accent5">
            <a:hueOff val="-668312"/>
            <a:satOff val="367"/>
            <a:lumOff val="1765"/>
            <a:alphaOff val="0"/>
          </a:schemeClr>
        </a:solidFill>
        <a:ln w="19050" cap="rnd" cmpd="sng" algn="ctr">
          <a:solidFill>
            <a:schemeClr val="accent5">
              <a:hueOff val="-668312"/>
              <a:satOff val="367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0AFB8-11C6-43F2-8218-D5D71FCD2D93}">
      <dsp:nvSpPr>
        <dsp:cNvPr id="0" name=""/>
        <dsp:cNvSpPr/>
      </dsp:nvSpPr>
      <dsp:spPr>
        <a:xfrm>
          <a:off x="0" y="1039600"/>
          <a:ext cx="5147730" cy="51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Basic commands</a:t>
          </a:r>
        </a:p>
      </dsp:txBody>
      <dsp:txXfrm>
        <a:off x="0" y="1039600"/>
        <a:ext cx="5147730" cy="519578"/>
      </dsp:txXfrm>
    </dsp:sp>
    <dsp:sp modelId="{96FC240E-3895-494C-9D2A-A8446263CEFE}">
      <dsp:nvSpPr>
        <dsp:cNvPr id="0" name=""/>
        <dsp:cNvSpPr/>
      </dsp:nvSpPr>
      <dsp:spPr>
        <a:xfrm>
          <a:off x="0" y="1559178"/>
          <a:ext cx="5147730" cy="0"/>
        </a:xfrm>
        <a:prstGeom prst="line">
          <a:avLst/>
        </a:prstGeom>
        <a:solidFill>
          <a:schemeClr val="accent5">
            <a:hueOff val="-1002469"/>
            <a:satOff val="551"/>
            <a:lumOff val="2647"/>
            <a:alphaOff val="0"/>
          </a:schemeClr>
        </a:solidFill>
        <a:ln w="19050" cap="rnd" cmpd="sng" algn="ctr">
          <a:solidFill>
            <a:schemeClr val="accent5">
              <a:hueOff val="-1002469"/>
              <a:satOff val="551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E97A1-4AB5-4C91-BE3D-D1BCD453854D}">
      <dsp:nvSpPr>
        <dsp:cNvPr id="0" name=""/>
        <dsp:cNvSpPr/>
      </dsp:nvSpPr>
      <dsp:spPr>
        <a:xfrm>
          <a:off x="0" y="1559178"/>
          <a:ext cx="5147730" cy="51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Setting permissions</a:t>
          </a:r>
        </a:p>
      </dsp:txBody>
      <dsp:txXfrm>
        <a:off x="0" y="1559178"/>
        <a:ext cx="5147730" cy="519578"/>
      </dsp:txXfrm>
    </dsp:sp>
    <dsp:sp modelId="{B5EA476E-96B5-45EC-9967-AC13808875AF}">
      <dsp:nvSpPr>
        <dsp:cNvPr id="0" name=""/>
        <dsp:cNvSpPr/>
      </dsp:nvSpPr>
      <dsp:spPr>
        <a:xfrm>
          <a:off x="0" y="2078756"/>
          <a:ext cx="5147730" cy="0"/>
        </a:xfrm>
        <a:prstGeom prst="line">
          <a:avLst/>
        </a:prstGeom>
        <a:solidFill>
          <a:schemeClr val="accent5">
            <a:hueOff val="-1336625"/>
            <a:satOff val="735"/>
            <a:lumOff val="3529"/>
            <a:alphaOff val="0"/>
          </a:schemeClr>
        </a:solidFill>
        <a:ln w="19050" cap="rnd" cmpd="sng" algn="ctr">
          <a:solidFill>
            <a:schemeClr val="accent5">
              <a:hueOff val="-1336625"/>
              <a:satOff val="735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CF3D3-4347-4356-A9D4-F9FA2E2AF873}">
      <dsp:nvSpPr>
        <dsp:cNvPr id="0" name=""/>
        <dsp:cNvSpPr/>
      </dsp:nvSpPr>
      <dsp:spPr>
        <a:xfrm>
          <a:off x="0" y="2078756"/>
          <a:ext cx="5147730" cy="51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Adding, deleting, and modifying users</a:t>
          </a:r>
        </a:p>
      </dsp:txBody>
      <dsp:txXfrm>
        <a:off x="0" y="2078756"/>
        <a:ext cx="5147730" cy="519578"/>
      </dsp:txXfrm>
    </dsp:sp>
    <dsp:sp modelId="{E5959F5A-E85C-4F94-BB61-4E0859458A8E}">
      <dsp:nvSpPr>
        <dsp:cNvPr id="0" name=""/>
        <dsp:cNvSpPr/>
      </dsp:nvSpPr>
      <dsp:spPr>
        <a:xfrm>
          <a:off x="0" y="2598334"/>
          <a:ext cx="5147730" cy="0"/>
        </a:xfrm>
        <a:prstGeom prst="line">
          <a:avLst/>
        </a:prstGeom>
        <a:solidFill>
          <a:schemeClr val="accent5">
            <a:hueOff val="-1670781"/>
            <a:satOff val="918"/>
            <a:lumOff val="4412"/>
            <a:alphaOff val="0"/>
          </a:schemeClr>
        </a:solidFill>
        <a:ln w="19050" cap="rnd" cmpd="sng" algn="ctr">
          <a:solidFill>
            <a:schemeClr val="accent5">
              <a:hueOff val="-1670781"/>
              <a:satOff val="918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0A4C6-9289-4E09-A12F-049EB15FAF26}">
      <dsp:nvSpPr>
        <dsp:cNvPr id="0" name=""/>
        <dsp:cNvSpPr/>
      </dsp:nvSpPr>
      <dsp:spPr>
        <a:xfrm>
          <a:off x="0" y="2598334"/>
          <a:ext cx="5147730" cy="51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IP configurations and networking</a:t>
          </a:r>
        </a:p>
      </dsp:txBody>
      <dsp:txXfrm>
        <a:off x="0" y="2598334"/>
        <a:ext cx="5147730" cy="519578"/>
      </dsp:txXfrm>
    </dsp:sp>
    <dsp:sp modelId="{73647578-2144-43B7-9E6E-8DA2C83F9526}">
      <dsp:nvSpPr>
        <dsp:cNvPr id="0" name=""/>
        <dsp:cNvSpPr/>
      </dsp:nvSpPr>
      <dsp:spPr>
        <a:xfrm>
          <a:off x="0" y="3117912"/>
          <a:ext cx="5147730" cy="0"/>
        </a:xfrm>
        <a:prstGeom prst="line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7FEA7-330A-488F-B7AF-87CF3118B931}">
      <dsp:nvSpPr>
        <dsp:cNvPr id="0" name=""/>
        <dsp:cNvSpPr/>
      </dsp:nvSpPr>
      <dsp:spPr>
        <a:xfrm>
          <a:off x="0" y="3117912"/>
          <a:ext cx="5147730" cy="51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Monitoring processes, activities, and usage</a:t>
          </a:r>
        </a:p>
      </dsp:txBody>
      <dsp:txXfrm>
        <a:off x="0" y="3117912"/>
        <a:ext cx="5147730" cy="519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BC7DD-C0FD-4823-8D5A-131B3C082630}">
      <dsp:nvSpPr>
        <dsp:cNvPr id="0" name=""/>
        <dsp:cNvSpPr/>
      </dsp:nvSpPr>
      <dsp:spPr>
        <a:xfrm>
          <a:off x="370388" y="1417541"/>
          <a:ext cx="814049" cy="81404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E06E1-8823-475C-A3A0-449B473CBBBC}">
      <dsp:nvSpPr>
        <dsp:cNvPr id="0" name=""/>
        <dsp:cNvSpPr/>
      </dsp:nvSpPr>
      <dsp:spPr>
        <a:xfrm>
          <a:off x="541339" y="1588492"/>
          <a:ext cx="472148" cy="472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E60AE-2637-4CD0-BB0B-AFD6CAECB4CB}">
      <dsp:nvSpPr>
        <dsp:cNvPr id="0" name=""/>
        <dsp:cNvSpPr/>
      </dsp:nvSpPr>
      <dsp:spPr>
        <a:xfrm>
          <a:off x="1358878" y="1417541"/>
          <a:ext cx="1918831" cy="81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Live Lessons</a:t>
          </a:r>
        </a:p>
      </dsp:txBody>
      <dsp:txXfrm>
        <a:off x="1358878" y="1417541"/>
        <a:ext cx="1918831" cy="814049"/>
      </dsp:txXfrm>
    </dsp:sp>
    <dsp:sp modelId="{F049C3BC-6470-465B-B504-28700C2D6F17}">
      <dsp:nvSpPr>
        <dsp:cNvPr id="0" name=""/>
        <dsp:cNvSpPr/>
      </dsp:nvSpPr>
      <dsp:spPr>
        <a:xfrm>
          <a:off x="3612051" y="1417541"/>
          <a:ext cx="814049" cy="81404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C2393-610F-4B97-992B-E53F5B8FE5E0}">
      <dsp:nvSpPr>
        <dsp:cNvPr id="0" name=""/>
        <dsp:cNvSpPr/>
      </dsp:nvSpPr>
      <dsp:spPr>
        <a:xfrm>
          <a:off x="3783002" y="1588492"/>
          <a:ext cx="472148" cy="472148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F3263-9E93-4493-8148-FB01DE855BCC}">
      <dsp:nvSpPr>
        <dsp:cNvPr id="0" name=""/>
        <dsp:cNvSpPr/>
      </dsp:nvSpPr>
      <dsp:spPr>
        <a:xfrm>
          <a:off x="4600541" y="1417541"/>
          <a:ext cx="1918831" cy="81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Eckert, J.W. (2019) CompTIA Linux+ guide to Linux certification (5th ed). Boston, Massachusetts, Cengage Learning</a:t>
          </a:r>
        </a:p>
      </dsp:txBody>
      <dsp:txXfrm>
        <a:off x="4600541" y="1417541"/>
        <a:ext cx="1918831" cy="814049"/>
      </dsp:txXfrm>
    </dsp:sp>
    <dsp:sp modelId="{35BB0948-6429-4202-A0F1-6F40621A35C8}">
      <dsp:nvSpPr>
        <dsp:cNvPr id="0" name=""/>
        <dsp:cNvSpPr/>
      </dsp:nvSpPr>
      <dsp:spPr>
        <a:xfrm>
          <a:off x="6853714" y="1417541"/>
          <a:ext cx="814049" cy="81404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B9817-956B-48C5-A2C8-16DF5A453A20}">
      <dsp:nvSpPr>
        <dsp:cNvPr id="0" name=""/>
        <dsp:cNvSpPr/>
      </dsp:nvSpPr>
      <dsp:spPr>
        <a:xfrm>
          <a:off x="7024665" y="1588492"/>
          <a:ext cx="472148" cy="472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751C7-68E7-4829-A9A0-334D5834405C}">
      <dsp:nvSpPr>
        <dsp:cNvPr id="0" name=""/>
        <dsp:cNvSpPr/>
      </dsp:nvSpPr>
      <dsp:spPr>
        <a:xfrm>
          <a:off x="7842204" y="1417541"/>
          <a:ext cx="1918831" cy="81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Previous self-taught research from multiple websites and videos</a:t>
          </a:r>
        </a:p>
      </dsp:txBody>
      <dsp:txXfrm>
        <a:off x="7842204" y="1417541"/>
        <a:ext cx="1918831" cy="814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6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4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1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3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E61E83-CA1C-4CEC-98C4-9C3422C42C2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E29CA3-98FF-43AC-A25D-CF4639B1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73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4.svg"/><Relationship Id="rId9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CFB4-9818-F129-56E2-18253F589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257" y="648929"/>
            <a:ext cx="6272981" cy="3736802"/>
          </a:xfrm>
        </p:spPr>
        <p:txBody>
          <a:bodyPr>
            <a:normAutofit/>
          </a:bodyPr>
          <a:lstStyle/>
          <a:p>
            <a:r>
              <a:rPr lang="en-US"/>
              <a:t>CEIS106 Intro to Operating Systems</a:t>
            </a:r>
            <a:br>
              <a:rPr lang="en-US"/>
            </a:br>
            <a:r>
              <a:rPr lang="en-US"/>
              <a:t> Final Course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B29F5-148E-3CD8-67DE-174129BB6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257" y="4385733"/>
            <a:ext cx="6272981" cy="1828804"/>
          </a:xfrm>
        </p:spPr>
        <p:txBody>
          <a:bodyPr>
            <a:normAutofit/>
          </a:bodyPr>
          <a:lstStyle/>
          <a:p>
            <a:r>
              <a:rPr lang="en-US"/>
              <a:t>Jonathan Waugh</a:t>
            </a:r>
          </a:p>
          <a:p>
            <a:endParaRPr lang="en-US"/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8857B3F1-6416-3648-C0A8-5ADE1B7A6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4" y="1423220"/>
            <a:ext cx="3997361" cy="399736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96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29" y="5232592"/>
            <a:ext cx="10903565" cy="9363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Change script file permissions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0F0CD11-B23E-5532-B6D0-38CBB2474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929" y="207851"/>
            <a:ext cx="4672381" cy="481689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Set the PATH variable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03A17-0697-2761-8A47-8FDEBC865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0" y="991677"/>
            <a:ext cx="6921364" cy="487956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83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0"/>
            <a:ext cx="3299599" cy="2093323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AAAA8-6343-74A0-96A3-1EBD62CA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689" y="659637"/>
            <a:ext cx="7779344" cy="55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2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oup of yellow figures and a red figure on the other side">
            <a:extLst>
              <a:ext uri="{FF2B5EF4-FFF2-40B4-BE49-F238E27FC236}">
                <a16:creationId xmlns:a16="http://schemas.microsoft.com/office/drawing/2014/main" id="{956AA8F7-8E77-52EB-6106-95057119E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0A629B0-4A65-117F-E70B-EE417729B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User and group management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46AA18E-2925-BD32-7269-D08CAA500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>
            <a:normAutofit/>
          </a:bodyPr>
          <a:lstStyle/>
          <a:p>
            <a:r>
              <a:rPr lang="en-US" sz="2000" cap="none" dirty="0"/>
              <a:t>Tested user and group setting</a:t>
            </a:r>
          </a:p>
          <a:p>
            <a:r>
              <a:rPr lang="en-US" sz="2000" cap="none" dirty="0"/>
              <a:t>Added groups in CLI and GUI</a:t>
            </a:r>
          </a:p>
          <a:p>
            <a:r>
              <a:rPr lang="en-US" sz="2000" cap="none" dirty="0"/>
              <a:t>Removed users and groups</a:t>
            </a:r>
          </a:p>
        </p:txBody>
      </p:sp>
    </p:spTree>
    <p:extLst>
      <p:ext uri="{BB962C8B-B14F-4D97-AF65-F5344CB8AC3E}">
        <p14:creationId xmlns:p14="http://schemas.microsoft.com/office/powerpoint/2010/main" val="82267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63" y="52459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563" y="2100880"/>
            <a:ext cx="8368874" cy="3576906"/>
          </a:xfrm>
        </p:spPr>
        <p:txBody>
          <a:bodyPr>
            <a:normAutofit/>
          </a:bodyPr>
          <a:lstStyle/>
          <a:p>
            <a:r>
              <a:rPr lang="en-US" sz="2000" dirty="0"/>
              <a:t>1. What does the </a:t>
            </a:r>
            <a:r>
              <a:rPr lang="en-US" sz="2000" i="1" dirty="0"/>
              <a:t>–m</a:t>
            </a:r>
            <a:r>
              <a:rPr lang="en-US" sz="2000" dirty="0"/>
              <a:t> option in the </a:t>
            </a:r>
            <a:r>
              <a:rPr lang="en-US" sz="2000" dirty="0" err="1"/>
              <a:t>useradd</a:t>
            </a:r>
            <a:r>
              <a:rPr lang="en-US" sz="2000" dirty="0"/>
              <a:t> command do?</a:t>
            </a:r>
          </a:p>
          <a:p>
            <a:r>
              <a:rPr lang="en-US" sz="2000" dirty="0"/>
              <a:t>	Tells </a:t>
            </a:r>
            <a:r>
              <a:rPr lang="en-US" sz="2000" dirty="0" err="1"/>
              <a:t>useradd</a:t>
            </a:r>
            <a:r>
              <a:rPr lang="en-US" sz="2000" dirty="0"/>
              <a:t> command to create a home directory for this new user</a:t>
            </a:r>
          </a:p>
          <a:p>
            <a:endParaRPr lang="en-US" sz="2000" dirty="0"/>
          </a:p>
          <a:p>
            <a:r>
              <a:rPr lang="en-US" sz="2000" dirty="0"/>
              <a:t>2. What does the </a:t>
            </a:r>
            <a:r>
              <a:rPr lang="en-US" sz="2000" i="1" dirty="0"/>
              <a:t>-3</a:t>
            </a:r>
            <a:r>
              <a:rPr lang="en-US" sz="2000" dirty="0"/>
              <a:t> option in the tail command do?</a:t>
            </a:r>
          </a:p>
          <a:p>
            <a:r>
              <a:rPr lang="en-US" sz="2000" dirty="0"/>
              <a:t>	Tells tail command how many lines to show</a:t>
            </a:r>
          </a:p>
          <a:p>
            <a:endParaRPr lang="en-US" sz="2000" dirty="0"/>
          </a:p>
          <a:p>
            <a:r>
              <a:rPr lang="en-US" sz="2000" dirty="0"/>
              <a:t>3. Which line of the </a:t>
            </a:r>
            <a:r>
              <a:rPr lang="en-US" sz="2000" i="1" dirty="0"/>
              <a:t>/</a:t>
            </a:r>
            <a:r>
              <a:rPr lang="en-US" sz="2000" i="1" dirty="0" err="1"/>
              <a:t>etc</a:t>
            </a:r>
            <a:r>
              <a:rPr lang="en-US" sz="2000" i="1" dirty="0"/>
              <a:t>/group </a:t>
            </a:r>
            <a:r>
              <a:rPr lang="en-US" sz="2000" dirty="0"/>
              <a:t>file lists members of the “students” group? Copy it here.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64DEA-CABC-C78E-EC10-CE9B74C1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23" y="5554131"/>
            <a:ext cx="4510335" cy="2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5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07EE3-A61B-FA31-6522-8712C986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43" y="1023762"/>
            <a:ext cx="6976877" cy="49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1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2700669"/>
            <a:ext cx="3352256" cy="16850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Add users in GUI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D5071-7B7D-3832-350C-1C8BCEE5F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2"/>
          <a:stretch/>
        </p:blipFill>
        <p:spPr>
          <a:xfrm>
            <a:off x="914400" y="697519"/>
            <a:ext cx="6636774" cy="546787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60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3543A10-04EE-49E0-A9DE-22E1FAB9A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7" y="1756147"/>
            <a:ext cx="5076230" cy="2601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Remove users and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FA223-D93D-3570-CD23-60A92619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876" y="639098"/>
            <a:ext cx="1797192" cy="26924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18761B-350A-8A14-946D-10D567D0F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921" y="3522111"/>
            <a:ext cx="2891101" cy="26924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45B801-5040-04A1-9EBC-58D3AA76B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4" y="2934930"/>
            <a:ext cx="10909439" cy="2335160"/>
          </a:xfrm>
        </p:spPr>
        <p:txBody>
          <a:bodyPr>
            <a:normAutofit/>
          </a:bodyPr>
          <a:lstStyle/>
          <a:p>
            <a:r>
              <a:rPr lang="en-US" dirty="0"/>
              <a:t>Network configuration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8DF856E-31E1-54E5-BB51-C928BDD36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4" y="5270091"/>
            <a:ext cx="10905069" cy="944446"/>
          </a:xfrm>
        </p:spPr>
        <p:txBody>
          <a:bodyPr>
            <a:normAutofit/>
          </a:bodyPr>
          <a:lstStyle/>
          <a:p>
            <a:r>
              <a:rPr lang="en-US" cap="none" dirty="0"/>
              <a:t>Used commands to manage network interfaces, discover host </a:t>
            </a:r>
            <a:r>
              <a:rPr lang="en-US" cap="none" dirty="0" err="1"/>
              <a:t>ip</a:t>
            </a:r>
            <a:r>
              <a:rPr lang="en-US" cap="none" dirty="0"/>
              <a:t> config, and use network utilities</a:t>
            </a:r>
            <a:endParaRPr lang="en-US"/>
          </a:p>
        </p:txBody>
      </p:sp>
      <p:pic>
        <p:nvPicPr>
          <p:cNvPr id="17" name="Graphic 16" descr="Connections outline">
            <a:extLst>
              <a:ext uri="{FF2B5EF4-FFF2-40B4-BE49-F238E27FC236}">
                <a16:creationId xmlns:a16="http://schemas.microsoft.com/office/drawing/2014/main" id="{2B4AEF7C-C6AB-E7AD-6B43-CA396222A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4703232" y="643463"/>
            <a:ext cx="2785536" cy="278553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97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387768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Discover host IP configurations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952669A-376D-FA3D-B459-ADBB3A3C7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4" y="1191830"/>
            <a:ext cx="6897878" cy="448362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5806" y="2441369"/>
            <a:ext cx="3706762" cy="348497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1. What is the IP address of your Ubuntu machine?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	192.168.1.107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2. What is the IP address of its default gateway?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	192.168.1.1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3. What is the IP address of its DHCP server?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	192.168.1.1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4. What is the IP address of its DNS server?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	192.168.1.1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782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5C73-657D-AD1D-6304-9AB66C3A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164462"/>
            <a:ext cx="6593075" cy="939437"/>
          </a:xfrm>
        </p:spPr>
        <p:txBody>
          <a:bodyPr>
            <a:normAutofit/>
          </a:bodyPr>
          <a:lstStyle/>
          <a:p>
            <a:r>
              <a:rPr lang="en-US" dirty="0"/>
              <a:t>Introduction	</a:t>
            </a:r>
          </a:p>
        </p:txBody>
      </p:sp>
      <p:pic>
        <p:nvPicPr>
          <p:cNvPr id="17" name="Picture 16" descr="A green and purple background with cubes&#10;&#10;Description automatically generated">
            <a:extLst>
              <a:ext uri="{FF2B5EF4-FFF2-40B4-BE49-F238E27FC236}">
                <a16:creationId xmlns:a16="http://schemas.microsoft.com/office/drawing/2014/main" id="{46715978-8EA9-5BC3-7814-F606DAEF9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66" r="47709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7C6EFB-FB44-A91A-E3AC-41600DE2B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Autofit/>
          </a:bodyPr>
          <a:lstStyle/>
          <a:p>
            <a:r>
              <a:rPr lang="en-US" sz="2400" dirty="0"/>
              <a:t>This presentation covers my five-part project completed while taking CEIS 106 Introduction to Operating Systems</a:t>
            </a:r>
          </a:p>
          <a:p>
            <a:r>
              <a:rPr lang="en-US" sz="2400" dirty="0"/>
              <a:t>It includes examples of operating system concepts by examining Windows, Linux, mobile, and virtual based systems. Computing system architectures and devices are considered. Basic scripting is introduced.</a:t>
            </a:r>
          </a:p>
          <a:p>
            <a:r>
              <a:rPr lang="en-US" sz="2400" dirty="0"/>
              <a:t>The objective of this presentation is to give the viewers a better understanding of Windows, Linux, mobile, and virtual based systems.</a:t>
            </a:r>
          </a:p>
        </p:txBody>
      </p:sp>
    </p:spTree>
    <p:extLst>
      <p:ext uri="{BB962C8B-B14F-4D97-AF65-F5344CB8AC3E}">
        <p14:creationId xmlns:p14="http://schemas.microsoft.com/office/powerpoint/2010/main" val="408122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2476583-CC33-45CE-B51B-215B5673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96" y="1580274"/>
            <a:ext cx="3211517" cy="28157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Manage network interfaces</a:t>
            </a: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4D5ABE1D-5DD7-FD4C-6309-6F83ED7A1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10771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510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29" y="5558795"/>
            <a:ext cx="10903565" cy="825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Use network utilities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26574-784F-D3E0-F20A-AD8BF75E6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533" y="473724"/>
            <a:ext cx="7131756" cy="484959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8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Digital financial graph">
            <a:extLst>
              <a:ext uri="{FF2B5EF4-FFF2-40B4-BE49-F238E27FC236}">
                <a16:creationId xmlns:a16="http://schemas.microsoft.com/office/drawing/2014/main" id="{BA35A4A5-537E-A82D-B5C1-80DA97FA57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9EDAB1B-2EF7-73D5-31B5-7C12BB3DD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System Performance Monitoring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DB0C310-4DA0-E2C3-5C96-3D667B7FC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/>
              <a:t>Monitor processes, user activities, and network bandwidth usage</a:t>
            </a:r>
          </a:p>
        </p:txBody>
      </p:sp>
    </p:spTree>
    <p:extLst>
      <p:ext uri="{BB962C8B-B14F-4D97-AF65-F5344CB8AC3E}">
        <p14:creationId xmlns:p14="http://schemas.microsoft.com/office/powerpoint/2010/main" val="2633131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2476583-CC33-45CE-B51B-215B5673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Monitor Linux processes</a:t>
            </a:r>
          </a:p>
        </p:txBody>
      </p:sp>
      <p:graphicFrame>
        <p:nvGraphicFramePr>
          <p:cNvPr id="27" name="Text Placeholder 6">
            <a:extLst>
              <a:ext uri="{FF2B5EF4-FFF2-40B4-BE49-F238E27FC236}">
                <a16:creationId xmlns:a16="http://schemas.microsoft.com/office/drawing/2014/main" id="{840D9485-49B0-B25C-4A02-22785ED6B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676601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3423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2476583-CC33-45CE-B51B-215B5673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Monitor user activities</a:t>
            </a:r>
          </a:p>
        </p:txBody>
      </p:sp>
      <p:graphicFrame>
        <p:nvGraphicFramePr>
          <p:cNvPr id="3" name="Text Placeholder 6">
            <a:extLst>
              <a:ext uri="{FF2B5EF4-FFF2-40B4-BE49-F238E27FC236}">
                <a16:creationId xmlns:a16="http://schemas.microsoft.com/office/drawing/2014/main" id="{BE33A829-5FAC-8C1A-F554-EFAC87350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233069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6982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4562167"/>
            <a:ext cx="10905069" cy="1150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Monitor network bandwidth usage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813A21-B9C5-21CA-BA0A-55FC5DE52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523" y="643464"/>
            <a:ext cx="7393778" cy="391870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95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Circular maze labyrinth">
            <a:extLst>
              <a:ext uri="{FF2B5EF4-FFF2-40B4-BE49-F238E27FC236}">
                <a16:creationId xmlns:a16="http://schemas.microsoft.com/office/drawing/2014/main" id="{4B3D06F9-A114-76CF-61D4-67E9018D87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 b="80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65ABA5F-5128-D9A1-47AD-ADEF726DF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E5CF5F0-63B4-6AE0-BDEE-C1B826AEA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500" cap="none" dirty="0"/>
              <a:t>Linux being case sensitive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500" cap="none" dirty="0"/>
              <a:t>I overcame these obstacles by reviewing the project guide to make sure </a:t>
            </a:r>
            <a:r>
              <a:rPr lang="en-US" sz="1500" cap="none" dirty="0" err="1"/>
              <a:t>i</a:t>
            </a:r>
            <a:r>
              <a:rPr lang="en-US" sz="1500" cap="none" dirty="0"/>
              <a:t> had everything correct as not to waste time or run into errors thus wasting more time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500" cap="none" dirty="0"/>
              <a:t>The lessons I learned was words matter and make a huge difference in whether your code works or not</a:t>
            </a:r>
          </a:p>
        </p:txBody>
      </p:sp>
    </p:spTree>
    <p:extLst>
      <p:ext uri="{BB962C8B-B14F-4D97-AF65-F5344CB8AC3E}">
        <p14:creationId xmlns:p14="http://schemas.microsoft.com/office/powerpoint/2010/main" val="199055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4D0A-E6FB-2766-E1F7-7AD5CC03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Career Skills</a:t>
            </a:r>
          </a:p>
        </p:txBody>
      </p:sp>
      <p:pic>
        <p:nvPicPr>
          <p:cNvPr id="28" name="Graphic 27" descr="Programmer male with solid fill">
            <a:extLst>
              <a:ext uri="{FF2B5EF4-FFF2-40B4-BE49-F238E27FC236}">
                <a16:creationId xmlns:a16="http://schemas.microsoft.com/office/drawing/2014/main" id="{43C0C0E3-A721-D480-43F4-95BE49342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7252" y="639097"/>
            <a:ext cx="5250425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8840924-5895-0CFE-3F16-04A6FE178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80627"/>
              </p:ext>
            </p:extLst>
          </p:nvPr>
        </p:nvGraphicFramePr>
        <p:xfrm>
          <a:off x="6400800" y="2251587"/>
          <a:ext cx="5147730" cy="363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20586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bstract design with lines and financial symbols">
            <a:extLst>
              <a:ext uri="{FF2B5EF4-FFF2-40B4-BE49-F238E27FC236}">
                <a16:creationId xmlns:a16="http://schemas.microsoft.com/office/drawing/2014/main" id="{C9BD97D7-C44E-9D19-CCEA-BA4BD8FD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07" b="7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C994C-8082-2112-74EF-D6B3753F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29974-BAD5-BBD1-21A9-6C1F7F47C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006601"/>
            <a:ext cx="9437159" cy="378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class provided a great introductory to Linux operating systems. With Linux, I can customize a server environment to fit a specific need, whether hosting websites, managing databases, or running applications. I feel even more confident  in my ability to accomplish tasks that use Linux OS after coming into this class being self taught. I am excited too continue too learn more and hone my skills to help advance me in my future career path. Embracing Linux will open a world of possibilities in the digital realm, empowering myself to build, innovate, and collaborate effectively.</a:t>
            </a:r>
          </a:p>
        </p:txBody>
      </p:sp>
    </p:spTree>
    <p:extLst>
      <p:ext uri="{BB962C8B-B14F-4D97-AF65-F5344CB8AC3E}">
        <p14:creationId xmlns:p14="http://schemas.microsoft.com/office/powerpoint/2010/main" val="1018496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34-45CD-7D24-4B21-803C2E60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CC44A3-9529-08B9-2CA1-FD1C49876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85820"/>
              </p:ext>
            </p:extLst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03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E4959-0775-0D82-EDFE-15EB1042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44" y="1519532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Linux Filesystem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ADE6-C5AE-450A-D29B-A943A7913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2" y="4425553"/>
            <a:ext cx="4513792" cy="9144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US" sz="2000" cap="all" dirty="0">
                <a:solidFill>
                  <a:srgbClr val="FFFFFF"/>
                </a:solidFill>
              </a:rPr>
              <a:t>Explored the Linux filesystem tree and common Linux commands used to manage directories and files</a:t>
            </a:r>
          </a:p>
        </p:txBody>
      </p:sp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C11CB53F-C042-6385-B972-0E76A820E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263" y="2433919"/>
            <a:ext cx="3211160" cy="32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9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2476583-CC33-45CE-B51B-215B5673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Navigate the Linux filesystem tree</a:t>
            </a:r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857D7534-69D0-9AFF-E012-01AEABEED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895591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1200"/>
              </a:spcAft>
            </a:pPr>
            <a:r>
              <a:rPr lang="en-US" sz="4400"/>
              <a:t>Create directories and 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1028D-6984-95B9-C89D-8B8E0BF3D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0" y="1432914"/>
            <a:ext cx="6921364" cy="399708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1200"/>
              </a:spcAft>
            </a:pPr>
            <a:r>
              <a:rPr lang="en-US" sz="4800"/>
              <a:t>Copy and remove directories and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C7976-7F0C-6FA2-60FD-A1F23D50C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30" y="639097"/>
            <a:ext cx="4976079" cy="557543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4562167"/>
            <a:ext cx="10905069" cy="1150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1200"/>
              </a:spcAft>
            </a:pPr>
            <a:r>
              <a:rPr lang="en-US" sz="4800"/>
              <a:t>Locate directories and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AE8D9-22FD-7020-6CE8-49E71D6A4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421" y="129367"/>
            <a:ext cx="4177913" cy="443280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101010 data lines to infinity">
            <a:extLst>
              <a:ext uri="{FF2B5EF4-FFF2-40B4-BE49-F238E27FC236}">
                <a16:creationId xmlns:a16="http://schemas.microsoft.com/office/drawing/2014/main" id="{2A3B124F-26AF-4F48-4524-0828AAB33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13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2821658-5644-42D4-74AC-F7FE17F74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Linux shell script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B52B18-4CA3-4F50-D2D8-C37C12F3A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>
            <a:normAutofit/>
          </a:bodyPr>
          <a:lstStyle/>
          <a:p>
            <a:r>
              <a:rPr lang="en-US" sz="2000" cap="none" dirty="0">
                <a:latin typeface="Aptos" panose="020B0004020202020204" pitchFamily="34" charset="0"/>
              </a:rPr>
              <a:t>Create/execute a shell script by experimenting with the standard input, user-defined variables, redirection, file permissions, and environment variables</a:t>
            </a:r>
          </a:p>
        </p:txBody>
      </p:sp>
    </p:spTree>
    <p:extLst>
      <p:ext uri="{BB962C8B-B14F-4D97-AF65-F5344CB8AC3E}">
        <p14:creationId xmlns:p14="http://schemas.microsoft.com/office/powerpoint/2010/main" val="190845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05" y="42891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2805" y="1587261"/>
            <a:ext cx="8846389" cy="4615131"/>
          </a:xfrm>
        </p:spPr>
        <p:txBody>
          <a:bodyPr>
            <a:noAutofit/>
          </a:bodyPr>
          <a:lstStyle/>
          <a:p>
            <a:r>
              <a:rPr lang="en-US" sz="2200" dirty="0"/>
              <a:t>1. What are the file permissions of the script?</a:t>
            </a:r>
          </a:p>
          <a:p>
            <a:r>
              <a:rPr lang="en-US" sz="2200" dirty="0" err="1"/>
              <a:t>rw</a:t>
            </a:r>
            <a:r>
              <a:rPr lang="en-US" sz="2200" dirty="0"/>
              <a:t>- </a:t>
            </a:r>
            <a:r>
              <a:rPr lang="en-US" sz="2200" dirty="0" err="1"/>
              <a:t>rw</a:t>
            </a:r>
            <a:r>
              <a:rPr lang="en-US" sz="2200" dirty="0"/>
              <a:t>- r– </a:t>
            </a:r>
          </a:p>
          <a:p>
            <a:r>
              <a:rPr lang="en-US" sz="2200" dirty="0"/>
              <a:t>read-/write for the owner, read/write for the group, read only for everyone else</a:t>
            </a:r>
          </a:p>
          <a:p>
            <a:endParaRPr lang="en-US" sz="2200" dirty="0"/>
          </a:p>
          <a:p>
            <a:r>
              <a:rPr lang="en-US" sz="2200" dirty="0"/>
              <a:t>2. What’s the name of the user-defined variable in the script?</a:t>
            </a:r>
          </a:p>
          <a:p>
            <a:r>
              <a:rPr lang="en-US" sz="2200" dirty="0"/>
              <a:t>text</a:t>
            </a:r>
          </a:p>
          <a:p>
            <a:endParaRPr lang="en-US" sz="2200" dirty="0"/>
          </a:p>
          <a:p>
            <a:r>
              <a:rPr lang="en-US" sz="2200" dirty="0"/>
              <a:t>3. Which redirection meta-character is used in the script? What does it do?</a:t>
            </a:r>
          </a:p>
          <a:p>
            <a:r>
              <a:rPr lang="en-US" sz="2200" dirty="0"/>
              <a:t> &gt;&gt; --redirection to the file and appends to the end of the file</a:t>
            </a:r>
          </a:p>
        </p:txBody>
      </p:sp>
    </p:spTree>
    <p:extLst>
      <p:ext uri="{BB962C8B-B14F-4D97-AF65-F5344CB8AC3E}">
        <p14:creationId xmlns:p14="http://schemas.microsoft.com/office/powerpoint/2010/main" val="2390716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389</TotalTime>
  <Words>963</Words>
  <Application>Microsoft Office PowerPoint</Application>
  <PresentationFormat>Widescreen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Wingdings</vt:lpstr>
      <vt:lpstr>Celestial</vt:lpstr>
      <vt:lpstr>CEIS106 Intro to Operating Systems  Final Course Project</vt:lpstr>
      <vt:lpstr>Introduction </vt:lpstr>
      <vt:lpstr>Linux Filesystem Hierarchy</vt:lpstr>
      <vt:lpstr>Navigate the Linux filesystem tree</vt:lpstr>
      <vt:lpstr>Create directories and files</vt:lpstr>
      <vt:lpstr>Copy and remove directories and files</vt:lpstr>
      <vt:lpstr>Locate directories and files</vt:lpstr>
      <vt:lpstr>Linux shell script</vt:lpstr>
      <vt:lpstr>Create a shell script</vt:lpstr>
      <vt:lpstr>Change script file permissions</vt:lpstr>
      <vt:lpstr>Set the PATH variable</vt:lpstr>
      <vt:lpstr>Make the PATH variable permanent</vt:lpstr>
      <vt:lpstr>User and group management</vt:lpstr>
      <vt:lpstr>Add users and groups in CLI</vt:lpstr>
      <vt:lpstr>Test user and group settings</vt:lpstr>
      <vt:lpstr>Add users in GUI</vt:lpstr>
      <vt:lpstr>Remove users and groups</vt:lpstr>
      <vt:lpstr>Network configuration</vt:lpstr>
      <vt:lpstr>Discover host IP configurations</vt:lpstr>
      <vt:lpstr>Manage network interfaces</vt:lpstr>
      <vt:lpstr>Use network utilities</vt:lpstr>
      <vt:lpstr>System Performance Monitoring</vt:lpstr>
      <vt:lpstr>Monitor Linux processes</vt:lpstr>
      <vt:lpstr>Monitor user activities</vt:lpstr>
      <vt:lpstr>Monitor network bandwidth usage</vt:lpstr>
      <vt:lpstr>Challenges</vt:lpstr>
      <vt:lpstr>Career Skills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Waugh, Jonathan</dc:creator>
  <cp:lastModifiedBy>Waugh, Jonathan</cp:lastModifiedBy>
  <cp:revision>6</cp:revision>
  <dcterms:created xsi:type="dcterms:W3CDTF">2024-08-21T20:24:15Z</dcterms:created>
  <dcterms:modified xsi:type="dcterms:W3CDTF">2024-08-22T02:53:29Z</dcterms:modified>
</cp:coreProperties>
</file>