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71" r:id="rId14"/>
    <p:sldId id="272" r:id="rId15"/>
    <p:sldId id="275" r:id="rId16"/>
    <p:sldId id="274" r:id="rId17"/>
    <p:sldId id="276" r:id="rId18"/>
    <p:sldId id="277" r:id="rId19"/>
    <p:sldId id="278" r:id="rId20"/>
    <p:sldId id="279" r:id="rId21"/>
    <p:sldId id="280" r:id="rId22"/>
    <p:sldId id="265" r:id="rId23"/>
    <p:sldId id="266" r:id="rId24"/>
    <p:sldId id="26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DC058C-E060-450C-86F3-10313885D45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8"/>
            <p14:sldId id="269"/>
            <p14:sldId id="270"/>
            <p14:sldId id="271"/>
            <p14:sldId id="272"/>
            <p14:sldId id="275"/>
            <p14:sldId id="274"/>
            <p14:sldId id="276"/>
            <p14:sldId id="277"/>
            <p14:sldId id="278"/>
            <p14:sldId id="279"/>
            <p14:sldId id="280"/>
            <p14:sldId id="265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8" autoAdjust="0"/>
    <p:restoredTop sz="94660"/>
  </p:normalViewPr>
  <p:slideViewPr>
    <p:cSldViewPr snapToGrid="0">
      <p:cViewPr>
        <p:scale>
          <a:sx n="96" d="100"/>
          <a:sy n="96" d="100"/>
        </p:scale>
        <p:origin x="86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2179-E183-4B9E-9A9F-E71A02942370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E8D50-C700-4B0C-9A3B-8630FB5BC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6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2179-E183-4B9E-9A9F-E71A02942370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E8D50-C700-4B0C-9A3B-8630FB5BC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27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2179-E183-4B9E-9A9F-E71A02942370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E8D50-C700-4B0C-9A3B-8630FB5BC52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8071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2179-E183-4B9E-9A9F-E71A02942370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E8D50-C700-4B0C-9A3B-8630FB5BC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63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2179-E183-4B9E-9A9F-E71A02942370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E8D50-C700-4B0C-9A3B-8630FB5BC52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2349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2179-E183-4B9E-9A9F-E71A02942370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E8D50-C700-4B0C-9A3B-8630FB5BC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62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2179-E183-4B9E-9A9F-E71A02942370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E8D50-C700-4B0C-9A3B-8630FB5BC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56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2179-E183-4B9E-9A9F-E71A02942370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E8D50-C700-4B0C-9A3B-8630FB5BC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0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2179-E183-4B9E-9A9F-E71A02942370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E8D50-C700-4B0C-9A3B-8630FB5BC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77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2179-E183-4B9E-9A9F-E71A02942370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E8D50-C700-4B0C-9A3B-8630FB5BC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9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2179-E183-4B9E-9A9F-E71A02942370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E8D50-C700-4B0C-9A3B-8630FB5BC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5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2179-E183-4B9E-9A9F-E71A02942370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E8D50-C700-4B0C-9A3B-8630FB5BC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21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2179-E183-4B9E-9A9F-E71A02942370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E8D50-C700-4B0C-9A3B-8630FB5BC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06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2179-E183-4B9E-9A9F-E71A02942370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E8D50-C700-4B0C-9A3B-8630FB5BC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2179-E183-4B9E-9A9F-E71A02942370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E8D50-C700-4B0C-9A3B-8630FB5BC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2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2179-E183-4B9E-9A9F-E71A02942370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E8D50-C700-4B0C-9A3B-8630FB5BC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5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02179-E183-4B9E-9A9F-E71A02942370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F1E8D50-C700-4B0C-9A3B-8630FB5BC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522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DD6BC9EB-F181-48AB-BCA2-3D1DB20D2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93ED3-B0B7-C6C1-F7FE-7961FF9F7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6" y="999460"/>
            <a:ext cx="5698067" cy="4479852"/>
          </a:xfrm>
        </p:spPr>
        <p:txBody>
          <a:bodyPr anchor="ctr">
            <a:normAutofit/>
          </a:bodyPr>
          <a:lstStyle/>
          <a:p>
            <a:r>
              <a:rPr lang="en-US"/>
              <a:t>Python Final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60782-89B0-FCFD-2D02-E439BFEAB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1971" y="999460"/>
            <a:ext cx="3123620" cy="4479852"/>
          </a:xfrm>
        </p:spPr>
        <p:txBody>
          <a:bodyPr anchor="ctr">
            <a:normAutofit/>
          </a:bodyPr>
          <a:lstStyle/>
          <a:p>
            <a:pPr algn="l"/>
            <a:r>
              <a:rPr lang="en-US"/>
              <a:t>Jonathan Waugh</a:t>
            </a:r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D33AAA80-39DC-4020-9BFF-0718F35C7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9C5D90B-7EE3-4D26-AB7D-A5A3A6E11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639186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1177F295-741F-4EFF-B0CA-BE69295AD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11349404" y="121775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2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ogramming data on computer monitor">
            <a:extLst>
              <a:ext uri="{FF2B5EF4-FFF2-40B4-BE49-F238E27FC236}">
                <a16:creationId xmlns:a16="http://schemas.microsoft.com/office/drawing/2014/main" id="{34D4A0C4-47ED-518B-F7F6-E449889D7B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418" r="6473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C7A1EE-ACEE-12C5-0995-C418F1948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sz="3300"/>
              <a:t>Querying a Database with SQL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1E375-A68A-D251-7048-635CC77E6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en-US" dirty="0"/>
              <a:t>Used code to query to retrieve weather information from database</a:t>
            </a:r>
          </a:p>
          <a:p>
            <a:r>
              <a:rPr lang="en-US" dirty="0"/>
              <a:t>Pulled lowest and highest temperature days</a:t>
            </a:r>
          </a:p>
          <a:p>
            <a:r>
              <a:rPr lang="en-US" dirty="0"/>
              <a:t>Pulled all clear days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0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538" y="203199"/>
            <a:ext cx="7673801" cy="108765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Query to retrieve all columns and all rows (Screenshot)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3291" y="5189811"/>
            <a:ext cx="5132709" cy="4763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Screenshot of SQL query command and results</a:t>
            </a: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4532E42-4137-C10E-DCF6-E66A3FA78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21" y="1423395"/>
            <a:ext cx="8468229" cy="368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8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413" y="193940"/>
            <a:ext cx="3497565" cy="265165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Query to retrieve lowest and highest temperatures</a:t>
            </a:r>
            <a:br>
              <a:rPr lang="en-US" sz="3700" dirty="0"/>
            </a:br>
            <a:r>
              <a:rPr lang="en-US" sz="3700" dirty="0"/>
              <a:t>(Screenshot)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6E918B1-FA59-42EF-8A8E-B0F3D1E54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EC035F9E-5578-8350-0AE8-7329E03C0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53" y="2010662"/>
            <a:ext cx="5642848" cy="437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68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00" y="99364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Query to retrieve all clear days</a:t>
            </a:r>
            <a:br>
              <a:rPr lang="en-US" sz="3600" dirty="0"/>
            </a:br>
            <a:r>
              <a:rPr lang="en-US" sz="3600" dirty="0"/>
              <a:t>(Screenshot)</a:t>
            </a:r>
          </a:p>
        </p:txBody>
      </p:sp>
      <p:pic>
        <p:nvPicPr>
          <p:cNvPr id="4" name="Picture 3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DA8D34E4-4488-B429-B41E-E71286227F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082" r="20166" b="-1"/>
          <a:stretch/>
        </p:blipFill>
        <p:spPr>
          <a:xfrm>
            <a:off x="1216957" y="1420164"/>
            <a:ext cx="7457528" cy="533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04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 snake on branch">
            <a:extLst>
              <a:ext uri="{FF2B5EF4-FFF2-40B4-BE49-F238E27FC236}">
                <a16:creationId xmlns:a16="http://schemas.microsoft.com/office/drawing/2014/main" id="{E8A1C5B4-54E9-3A89-8947-2B6ABE4B8E5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</a:blip>
          <a:srcRect l="370" r="30178" b="-2"/>
          <a:stretch/>
        </p:blipFill>
        <p:spPr>
          <a:xfrm>
            <a:off x="5053263" y="-1"/>
            <a:ext cx="7135561" cy="6858001"/>
          </a:xfrm>
          <a:custGeom>
            <a:avLst/>
            <a:gdLst/>
            <a:ahLst/>
            <a:cxnLst/>
            <a:rect l="l" t="t" r="r" b="b"/>
            <a:pathLst>
              <a:path w="7135561" h="6858001">
                <a:moveTo>
                  <a:pt x="450267" y="0"/>
                </a:moveTo>
                <a:lnTo>
                  <a:pt x="7135561" y="0"/>
                </a:lnTo>
                <a:lnTo>
                  <a:pt x="7135561" y="6858001"/>
                </a:lnTo>
                <a:lnTo>
                  <a:pt x="98089" y="6858001"/>
                </a:lnTo>
                <a:lnTo>
                  <a:pt x="1873508" y="4521201"/>
                </a:lnTo>
                <a:close/>
                <a:moveTo>
                  <a:pt x="0" y="0"/>
                </a:moveTo>
                <a:lnTo>
                  <a:pt x="450267" y="0"/>
                </a:lnTo>
                <a:lnTo>
                  <a:pt x="0" y="482"/>
                </a:lnTo>
                <a:close/>
              </a:path>
            </a:pathLst>
          </a:cu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3F2ADD-6C9E-88CE-7DDE-3585488F7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6" y="1678666"/>
            <a:ext cx="5123515" cy="236909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Querying and Manipulating data with SQL and Python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10B9E66-3305-496D-58E7-AFC2621CAC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35" y="4050831"/>
            <a:ext cx="5113217" cy="1096901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/>
              <a:t>Retrieved and converted data into CSV format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/>
              <a:t>Created a temperature and humidity chart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329892-480C-49E2-BD6B-45E98C953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7138EE9-D930-4AF5-8DCA-D506DFDDA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8B2A878B-CC9E-4401-8BAA-9D344B5AB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6DD53AF4-988B-41E6-AB9C-E5ADE7FCA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Isosceles Triangle 24">
            <a:extLst>
              <a:ext uri="{FF2B5EF4-FFF2-40B4-BE49-F238E27FC236}">
                <a16:creationId xmlns:a16="http://schemas.microsoft.com/office/drawing/2014/main" id="{E3E2BE66-B731-4E8F-92AE-434C347FE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1C04AA99-545A-4E18-A307-965126386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D21765B3-48FB-47ED-AFBD-CE5834471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9908EBEC-783D-4C0E-AE8E-165D6FAC6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Isosceles Triangle 29">
            <a:extLst>
              <a:ext uri="{FF2B5EF4-FFF2-40B4-BE49-F238E27FC236}">
                <a16:creationId xmlns:a16="http://schemas.microsoft.com/office/drawing/2014/main" id="{D9A05D3D-E46B-44B4-BDFD-F9F117379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75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Retrieve and Convert Data to CSV Format (Screenshot)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671379CA-4FC8-8C35-9E52-36EC3C9483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153" r="13450"/>
          <a:stretch/>
        </p:blipFill>
        <p:spPr>
          <a:xfrm>
            <a:off x="2263953" y="2150187"/>
            <a:ext cx="5423429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10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Temperature and Humidity Chart</a:t>
            </a:r>
            <a:b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(Graph)</a:t>
            </a:r>
          </a:p>
        </p:txBody>
      </p:sp>
      <p:pic>
        <p:nvPicPr>
          <p:cNvPr id="10" name="Picture 9" descr="A graph showing the temperature and humidity&#10;&#10;Description automatically generated">
            <a:extLst>
              <a:ext uri="{FF2B5EF4-FFF2-40B4-BE49-F238E27FC236}">
                <a16:creationId xmlns:a16="http://schemas.microsoft.com/office/drawing/2014/main" id="{DDA709C6-888C-910E-481B-E6C2D3326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774" y="634163"/>
            <a:ext cx="5696727" cy="387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2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B69280-DABC-5B4A-7951-C7A35297E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1550751"/>
            <a:ext cx="4299666" cy="187824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Graphical Models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45B008D-CA6C-137E-11C7-FCB357A98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56" y="3789007"/>
            <a:ext cx="4299666" cy="871042"/>
          </a:xfrm>
        </p:spPr>
        <p:txBody>
          <a:bodyPr>
            <a:noAutofit/>
          </a:bodyPr>
          <a:lstStyle/>
          <a:p>
            <a:pPr marL="285750" indent="-285750" algn="l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Created a graphical model of data</a:t>
            </a:r>
          </a:p>
          <a:p>
            <a:pPr marL="285750" indent="-285750" algn="l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Created analysis</a:t>
            </a:r>
          </a:p>
          <a:p>
            <a:pPr marL="285750" indent="-285750" algn="l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Developed prediction based on data analysis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2" name="Graphic 11" descr="Bar chart">
            <a:extLst>
              <a:ext uri="{FF2B5EF4-FFF2-40B4-BE49-F238E27FC236}">
                <a16:creationId xmlns:a16="http://schemas.microsoft.com/office/drawing/2014/main" id="{F134E117-3297-E952-D414-AB8BEC906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97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270" y="5117996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Plot #1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DCF5A1-82F9-CC3F-41F9-797B7F08F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130" y="327009"/>
            <a:ext cx="5949123" cy="501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56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223" y="5666154"/>
            <a:ext cx="2588511" cy="69120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Plot #2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DBC1FD-1040-3D9D-C67E-E6F0A6AFC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885" y="189331"/>
            <a:ext cx="6332023" cy="536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56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Computer script on a screen">
            <a:extLst>
              <a:ext uri="{FF2B5EF4-FFF2-40B4-BE49-F238E27FC236}">
                <a16:creationId xmlns:a16="http://schemas.microsoft.com/office/drawing/2014/main" id="{AEF9F1D9-277D-A8D1-A630-FCD7579CD4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2891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59603-DE9D-3594-0E43-6A8AB5AE3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/>
              <a:t>Introduction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9E3AF-E724-6F44-9967-EC63D36FF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Python is #1 programming language in the world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Python is used extensively in AI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Python is used for many career fields from cybersecurity to data analytics 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5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3" y="194171"/>
            <a:ext cx="2742522" cy="76878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900" dirty="0"/>
              <a:t>Analysis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4E3A69-8B29-3012-9B20-3D6F556EB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96" y="1234491"/>
            <a:ext cx="5558406" cy="471075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93007" y="2671396"/>
            <a:ext cx="2927185" cy="150673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500" dirty="0"/>
              <a:t>Supported by Chart: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1500" dirty="0"/>
              <a:t>There is an inverse relationship between temperature and humidity. </a:t>
            </a:r>
          </a:p>
          <a:p>
            <a:pPr marL="285750" indent="-285750">
              <a:buFont typeface="Wingdings 3" charset="2"/>
              <a:buChar char=""/>
            </a:pPr>
            <a:endParaRPr lang="en-US" sz="1500" dirty="0"/>
          </a:p>
          <a:p>
            <a:pPr marL="285750" indent="-285750">
              <a:buFont typeface="Wingdings 3" charset="2"/>
              <a:buChar char=""/>
            </a:pPr>
            <a:endParaRPr lang="en-US" sz="1500" dirty="0"/>
          </a:p>
          <a:p>
            <a:pPr>
              <a:buFont typeface="Wingdings 3" charset="2"/>
              <a:buChar char=""/>
            </a:pPr>
            <a:endParaRPr lang="en-US" sz="1500" dirty="0"/>
          </a:p>
          <a:p>
            <a:pPr>
              <a:buFont typeface="Wingdings 3" charset="2"/>
              <a:buChar char="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499379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Prediction</a:t>
            </a:r>
            <a:br>
              <a:rPr lang="en-US" sz="3600"/>
            </a:br>
            <a:endParaRPr lang="en-US" sz="3600"/>
          </a:p>
        </p:txBody>
      </p:sp>
      <p:pic>
        <p:nvPicPr>
          <p:cNvPr id="37" name="Graphic 36" descr="Snow">
            <a:extLst>
              <a:ext uri="{FF2B5EF4-FFF2-40B4-BE49-F238E27FC236}">
                <a16:creationId xmlns:a16="http://schemas.microsoft.com/office/drawing/2014/main" id="{9FF2F830-38A5-A25B-B4EB-FAFAC9F06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521" y="1930400"/>
            <a:ext cx="3882362" cy="388236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43065" y="2072813"/>
            <a:ext cx="2927185" cy="38807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endParaRPr lang="en-US" sz="1500" dirty="0"/>
          </a:p>
          <a:p>
            <a:pPr marL="285750" indent="-285750">
              <a:buFont typeface="Wingdings 3" charset="2"/>
              <a:buChar char=""/>
            </a:pPr>
            <a:r>
              <a:rPr lang="en-US" sz="1500" dirty="0"/>
              <a:t>My prediction based on the data is when the temperature decreases over the next few months the humidity will rise and we will begin to see snow for the  winter months. </a:t>
            </a:r>
          </a:p>
          <a:p>
            <a:pPr>
              <a:buFont typeface="Wingdings 3" charset="2"/>
              <a:buChar char="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82809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erson walking up a stairs">
            <a:extLst>
              <a:ext uri="{FF2B5EF4-FFF2-40B4-BE49-F238E27FC236}">
                <a16:creationId xmlns:a16="http://schemas.microsoft.com/office/drawing/2014/main" id="{A83E7F05-0A45-1309-A35D-9035261354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1" t="8628" b="14763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CC4083E7-7DB9-4FC5-B464-F3D93B8D8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3A31F45F-754F-4DE9-BB47-376D852F1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2562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8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27EB943-755E-4000-849C-70B9070CB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8C0E865-DD2F-4731-8827-462D0810D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3">
            <a:extLst>
              <a:ext uri="{FF2B5EF4-FFF2-40B4-BE49-F238E27FC236}">
                <a16:creationId xmlns:a16="http://schemas.microsoft.com/office/drawing/2014/main" id="{926CA434-D0D7-4D87-925F-AADDDC580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321F9B9F-EF9D-471D-8682-32FC29FFD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B3E64CAB-A26E-41D9-BDF3-C2126B5E8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1DBC2CC-83AB-2B94-0FAF-1E3935EF9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4200" y="1678665"/>
            <a:ext cx="4569803" cy="2369131"/>
          </a:xfrm>
        </p:spPr>
        <p:txBody>
          <a:bodyPr>
            <a:normAutofit/>
          </a:bodyPr>
          <a:lstStyle/>
          <a:p>
            <a:r>
              <a:rPr lang="en-US" dirty="0"/>
              <a:t>Challenges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639539D-25EB-D8B9-EB90-3D78B42834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0964" y="4050832"/>
            <a:ext cx="4573037" cy="109689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Indentation, the use of tabbing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Python being case sensitive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B514DF98-6EAD-4CC5-A489-A860CF56A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4D87FD0-176F-488F-BAD6-5CB75827C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92534681-4F90-4D14-B32A-6C2FB37C8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7F846794-611C-4DF8-A443-7C27A11C2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14739-14CC-B4B1-F1F0-B8710EE2A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en-US" dirty="0"/>
              <a:t>Career Skills</a:t>
            </a:r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462665EA-AABF-4427-A720-538234E6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" y="4036978"/>
            <a:ext cx="457200" cy="2811294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 descr="Complex maths formulae on a blackboard">
            <a:extLst>
              <a:ext uri="{FF2B5EF4-FFF2-40B4-BE49-F238E27FC236}">
                <a16:creationId xmlns:a16="http://schemas.microsoft.com/office/drawing/2014/main" id="{C884965C-576F-5D29-F052-2DDD139B3D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095" r="24844" b="2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0A3F8-5678-78A4-6C5B-F1BE1115C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62" y="2160589"/>
            <a:ext cx="6424440" cy="3880773"/>
          </a:xfrm>
        </p:spPr>
        <p:txBody>
          <a:bodyPr>
            <a:normAutofit/>
          </a:bodyPr>
          <a:lstStyle/>
          <a:p>
            <a:r>
              <a:rPr lang="en-US" dirty="0"/>
              <a:t>Attention to details which was reinforced by this class</a:t>
            </a:r>
          </a:p>
          <a:p>
            <a:r>
              <a:rPr lang="en-US" dirty="0"/>
              <a:t>Problem-solving skills</a:t>
            </a:r>
          </a:p>
          <a:p>
            <a:r>
              <a:rPr lang="en-US" dirty="0"/>
              <a:t>Python programming language</a:t>
            </a:r>
          </a:p>
          <a:p>
            <a:r>
              <a:rPr lang="en-US" dirty="0"/>
              <a:t>Using web APIs</a:t>
            </a:r>
          </a:p>
        </p:txBody>
      </p:sp>
    </p:spTree>
    <p:extLst>
      <p:ext uri="{BB962C8B-B14F-4D97-AF65-F5344CB8AC3E}">
        <p14:creationId xmlns:p14="http://schemas.microsoft.com/office/powerpoint/2010/main" val="1419629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7E3B3-91B9-189E-C596-CD3DF992E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3864"/>
          </a:xfrm>
        </p:spPr>
        <p:txBody>
          <a:bodyPr anchor="t">
            <a:normAutofit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99B80-F999-FDCC-3C45-C572F10C2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81133"/>
            <a:ext cx="5220430" cy="3701270"/>
          </a:xfrm>
        </p:spPr>
        <p:txBody>
          <a:bodyPr>
            <a:normAutofit/>
          </a:bodyPr>
          <a:lstStyle/>
          <a:p>
            <a:r>
              <a:rPr lang="en-US" dirty="0"/>
              <a:t>Programming can benefit the entire world</a:t>
            </a:r>
          </a:p>
          <a:p>
            <a:r>
              <a:rPr lang="en-US" dirty="0"/>
              <a:t>I was able to reinforce my skills and learn new techniques</a:t>
            </a:r>
          </a:p>
          <a:p>
            <a:r>
              <a:rPr lang="en-US" dirty="0"/>
              <a:t>Coding is extremely satisfying when you get it right</a:t>
            </a:r>
          </a:p>
        </p:txBody>
      </p:sp>
      <p:pic>
        <p:nvPicPr>
          <p:cNvPr id="9" name="Graphic 8" descr="Head with Gears">
            <a:extLst>
              <a:ext uri="{FF2B5EF4-FFF2-40B4-BE49-F238E27FC236}">
                <a16:creationId xmlns:a16="http://schemas.microsoft.com/office/drawing/2014/main" id="{95B88916-8AA4-824C-AC45-89D8A6FDD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7417" y="2159000"/>
            <a:ext cx="3581516" cy="358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9C5D1-18B5-E8DC-C5BB-C369162AB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Design and Setup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0A4DE-2F06-66F6-6327-A55765028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>
            <a:normAutofit/>
          </a:bodyPr>
          <a:lstStyle/>
          <a:p>
            <a:r>
              <a:rPr lang="en-US" dirty="0"/>
              <a:t>Created a flowchart to design the course project</a:t>
            </a:r>
          </a:p>
          <a:p>
            <a:r>
              <a:rPr lang="en-US" dirty="0"/>
              <a:t>Created a small Python application with input, processing, and output</a:t>
            </a:r>
          </a:p>
        </p:txBody>
      </p:sp>
      <p:pic>
        <p:nvPicPr>
          <p:cNvPr id="7" name="Graphic 6" descr="Flowchart">
            <a:extLst>
              <a:ext uri="{FF2B5EF4-FFF2-40B4-BE49-F238E27FC236}">
                <a16:creationId xmlns:a16="http://schemas.microsoft.com/office/drawing/2014/main" id="{7E677A76-B62E-D9A3-B992-A72885731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4035" y="875360"/>
            <a:ext cx="4602747" cy="460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13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Flowchart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4906" y="1974322"/>
            <a:ext cx="3720916" cy="3560733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buFont typeface="Wingdings 3" charset="2"/>
              <a:buChar char=""/>
            </a:pPr>
            <a:r>
              <a:rPr lang="en-US" sz="1700" dirty="0"/>
              <a:t>Include the following processes:</a:t>
            </a:r>
          </a:p>
          <a:p>
            <a:pPr>
              <a:buFont typeface="Wingdings 3" charset="2"/>
              <a:buChar char=""/>
            </a:pPr>
            <a:endParaRPr lang="en-US" sz="1700" dirty="0">
              <a:effectLst/>
            </a:endParaRPr>
          </a:p>
          <a:p>
            <a:pPr marL="742950" marR="0" lvl="1" indent="-285750">
              <a:buFont typeface="Wingdings 3" charset="2"/>
              <a:buChar char=""/>
            </a:pPr>
            <a:r>
              <a:rPr lang="en-US" sz="1700" dirty="0">
                <a:effectLst/>
              </a:rPr>
              <a:t>Run a basic python program</a:t>
            </a:r>
          </a:p>
          <a:p>
            <a:pPr marL="742950" marR="0" lvl="1" indent="-285750">
              <a:buFont typeface="Wingdings 3" charset="2"/>
              <a:buChar char=""/>
            </a:pPr>
            <a:r>
              <a:rPr lang="en-US" sz="1700" dirty="0">
                <a:effectLst/>
              </a:rPr>
              <a:t>Download weather data to a database.</a:t>
            </a:r>
          </a:p>
          <a:p>
            <a:pPr marL="742950" marR="0" lvl="1" indent="-285750">
              <a:buFont typeface="Wingdings 3" charset="2"/>
              <a:buChar char=""/>
            </a:pPr>
            <a:r>
              <a:rPr lang="en-US" sz="1700" dirty="0">
                <a:effectLst/>
              </a:rPr>
              <a:t>Query the weather data </a:t>
            </a:r>
          </a:p>
          <a:p>
            <a:pPr marL="742950" marR="0" lvl="1" indent="-285750">
              <a:buFont typeface="Wingdings 3" charset="2"/>
              <a:buChar char=""/>
            </a:pPr>
            <a:r>
              <a:rPr lang="en-US" sz="1700" dirty="0">
                <a:effectLst/>
              </a:rPr>
              <a:t>Extract weather data from database into a comma separated file with python</a:t>
            </a:r>
          </a:p>
          <a:p>
            <a:pPr marL="742950" marR="0" lvl="1" indent="-285750">
              <a:buFont typeface="Wingdings 3" charset="2"/>
              <a:buChar char=""/>
            </a:pPr>
            <a:r>
              <a:rPr lang="en-US" sz="1700" dirty="0">
                <a:effectLst/>
              </a:rPr>
              <a:t>Cleanse weather data</a:t>
            </a:r>
          </a:p>
          <a:p>
            <a:pPr marL="742950" marR="0" lvl="1" indent="-285750">
              <a:buFont typeface="Wingdings 3" charset="2"/>
              <a:buChar char=""/>
            </a:pPr>
            <a:r>
              <a:rPr lang="en-US" sz="1700" dirty="0">
                <a:effectLst/>
              </a:rPr>
              <a:t>Use python data analytics modules to develop graphical models</a:t>
            </a:r>
          </a:p>
          <a:p>
            <a:pPr marL="285750" indent="-285750">
              <a:buFont typeface="Wingdings 3" charset="2"/>
              <a:buChar char=""/>
            </a:pPr>
            <a:endParaRPr lang="en-US" dirty="0"/>
          </a:p>
          <a:p>
            <a:pPr>
              <a:buFont typeface="Wingdings 3" charset="2"/>
              <a:buChar char=""/>
            </a:pPr>
            <a:endParaRPr lang="en-US" dirty="0"/>
          </a:p>
          <a:p>
            <a:pPr>
              <a:buFont typeface="Wingdings 3" charset="2"/>
              <a:buChar char=""/>
            </a:pPr>
            <a:endParaRPr lang="en-US" dirty="0"/>
          </a:p>
          <a:p>
            <a:pPr>
              <a:buFont typeface="Wingdings 3" charset="2"/>
              <a:buChar char=""/>
            </a:pPr>
            <a:endParaRPr lang="en-US" dirty="0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03C8DABF-6984-0599-0370-A795CDB1F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767" y="436698"/>
            <a:ext cx="2902532" cy="59846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4618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37" y="1265314"/>
            <a:ext cx="429966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Python program</a:t>
            </a:r>
            <a:br>
              <a:rPr lang="en-US" sz="5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(Screenshot)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D77AE5-C8BD-FB0C-9513-9AE0C1052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04" y="1860809"/>
            <a:ext cx="3765692" cy="314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08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84B0DE-4E6C-2E84-7949-F5A0FCF23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336" y="423333"/>
            <a:ext cx="4299666" cy="263484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Downloading Weather Data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86A61D6-E860-8AAE-F3AC-8839B513F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4336" y="3444222"/>
            <a:ext cx="4299666" cy="711201"/>
          </a:xfrm>
        </p:spPr>
        <p:txBody>
          <a:bodyPr>
            <a:normAutofit fontScale="25000" lnSpcReduction="20000"/>
          </a:bodyPr>
          <a:lstStyle/>
          <a:p>
            <a:pPr marL="285750" indent="-285750" algn="l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9600" dirty="0"/>
              <a:t>Used code to download weather data from NOAA </a:t>
            </a:r>
            <a:r>
              <a:rPr lang="en-US" sz="9600" dirty="0" err="1"/>
              <a:t>api</a:t>
            </a:r>
            <a:endParaRPr lang="en-US" sz="9600" dirty="0"/>
          </a:p>
          <a:p>
            <a:pPr marL="285750" indent="-285750" algn="l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9600" dirty="0"/>
              <a:t>Ran code and created </a:t>
            </a:r>
            <a:r>
              <a:rPr lang="en-US" sz="9600" dirty="0" err="1"/>
              <a:t>weath.db</a:t>
            </a:r>
            <a:r>
              <a:rPr lang="en-US" sz="9600" dirty="0"/>
              <a:t>, which is a database file</a:t>
            </a:r>
          </a:p>
          <a:p>
            <a:pPr algn="l">
              <a:lnSpc>
                <a:spcPct val="90000"/>
              </a:lnSpc>
            </a:pPr>
            <a:endParaRPr lang="en-US" sz="1100" dirty="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" name="Graphic 9" descr="Download from cloud">
            <a:extLst>
              <a:ext uri="{FF2B5EF4-FFF2-40B4-BE49-F238E27FC236}">
                <a16:creationId xmlns:a16="http://schemas.microsoft.com/office/drawing/2014/main" id="{C5D87815-571D-BE00-98A8-1E02AE770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45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539" y="204732"/>
            <a:ext cx="7673801" cy="10468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BuildWeatherDb.py Code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AE3F1F-E037-AD20-E7E9-63E8721AD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817" y="1668308"/>
            <a:ext cx="6944059" cy="446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08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6A761A44-A936-4382-8A16-7ED6A2903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459EE73-661E-48AA-A374-BF2B850F5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653EA91-5E43-427F-B0AB-1B8A496BC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57571081-E136-40F9-B123-3A16F53BE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73197C11-EFC2-4F71-BEFF-B7EE3EEF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074C7561-7217-4DBC-8C63-2BB8560D6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6EB4E4EC-EA7F-4A46-9AF5-7E3E4E543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9048D13B-C50D-4EF9-AB6D-86713B7D4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8213FFC7-C869-40A9-8DBD-B311B342E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A029FB91-93F5-4D40-9014-8D5108951E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F6022FD2-DE49-41E6-B3BF-B113018CA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473227"/>
            <a:ext cx="8288032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Python Console</a:t>
            </a:r>
            <a:br>
              <a:rPr lang="en-US" sz="3400" dirty="0"/>
            </a:br>
            <a:r>
              <a:rPr lang="en-US" sz="3400" dirty="0"/>
              <a:t>(Screenshot)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D698FE-27BD-AA8E-4BC0-F8D47302A6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054" t="3949" r="20371" b="31898"/>
          <a:stretch/>
        </p:blipFill>
        <p:spPr>
          <a:xfrm>
            <a:off x="874702" y="442295"/>
            <a:ext cx="8274669" cy="3635025"/>
          </a:xfrm>
          <a:custGeom>
            <a:avLst/>
            <a:gdLst/>
            <a:ahLst/>
            <a:cxnLst/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4530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37" y="1265314"/>
            <a:ext cx="429966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Weather.db File</a:t>
            </a:r>
            <a:br>
              <a:rPr lang="en-US" sz="5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(Screenshot)</a:t>
            </a: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35166B-DB86-24BE-AC63-4CEEE5504B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519" r="3518" b="39625"/>
          <a:stretch/>
        </p:blipFill>
        <p:spPr>
          <a:xfrm>
            <a:off x="967832" y="628987"/>
            <a:ext cx="3805872" cy="483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8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95</TotalTime>
  <Words>384</Words>
  <Application>Microsoft Office PowerPoint</Application>
  <PresentationFormat>Widescreen</PresentationFormat>
  <Paragraphs>66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Trebuchet MS</vt:lpstr>
      <vt:lpstr>Wingdings</vt:lpstr>
      <vt:lpstr>Wingdings 3</vt:lpstr>
      <vt:lpstr>Facet</vt:lpstr>
      <vt:lpstr>Python Final Presentation</vt:lpstr>
      <vt:lpstr>Introduction </vt:lpstr>
      <vt:lpstr>Design and Setup</vt:lpstr>
      <vt:lpstr>Flowchart</vt:lpstr>
      <vt:lpstr>Python program (Screenshot)</vt:lpstr>
      <vt:lpstr>Downloading Weather Data</vt:lpstr>
      <vt:lpstr>BuildWeatherDb.py Code</vt:lpstr>
      <vt:lpstr>Python Console (Screenshot)</vt:lpstr>
      <vt:lpstr>Weather.db File (Screenshot)</vt:lpstr>
      <vt:lpstr>Querying a Database with SQL</vt:lpstr>
      <vt:lpstr>Query to retrieve all columns and all rows (Screenshot)</vt:lpstr>
      <vt:lpstr>Query to retrieve lowest and highest temperatures (Screenshot)</vt:lpstr>
      <vt:lpstr>Query to retrieve all clear days (Screenshot)</vt:lpstr>
      <vt:lpstr>Querying and Manipulating data with SQL and Python</vt:lpstr>
      <vt:lpstr>Retrieve and Convert Data to CSV Format (Screenshot)</vt:lpstr>
      <vt:lpstr>Temperature and Humidity Chart (Graph)</vt:lpstr>
      <vt:lpstr>Graphical Models</vt:lpstr>
      <vt:lpstr>Plot #1</vt:lpstr>
      <vt:lpstr>Plot #2</vt:lpstr>
      <vt:lpstr>Analysis </vt:lpstr>
      <vt:lpstr>Prediction </vt:lpstr>
      <vt:lpstr>Challenges</vt:lpstr>
      <vt:lpstr>Career Skills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Waugh, Jonathan</dc:creator>
  <cp:lastModifiedBy>Waugh, Jonathan</cp:lastModifiedBy>
  <cp:revision>2</cp:revision>
  <dcterms:created xsi:type="dcterms:W3CDTF">2024-08-20T15:46:53Z</dcterms:created>
  <dcterms:modified xsi:type="dcterms:W3CDTF">2024-08-20T17:22:09Z</dcterms:modified>
</cp:coreProperties>
</file>